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acf39a4f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acf39a4f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8acf39a4fa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8acf39a4fa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8acf39a4fa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8acf39a4fa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8acf39a4fa_0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8acf39a4fa_0_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8acf39a4fa_0_2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8acf39a4fa_0_2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8acf39a4fa_0_3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8acf39a4fa_0_3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8acf39a4fa_0_4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8acf39a4fa_0_4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8acf39a4fa_0_5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8acf39a4fa_0_5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8acf39a4fa_0_5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8acf39a4fa_0_5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8acf39a4fa_0_6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8acf39a4fa_0_6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8acf39a4fa_0_7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8acf39a4fa_0_7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8acf39a4fa_0_7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8acf39a4fa_0_7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8acf39a4fa_0_8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8acf39a4fa_0_8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8acf39a4fa_0_9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8acf39a4fa_0_9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8acf39a4fa_0_10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5" name="Google Shape;515;g8acf39a4fa_0_10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8acf39a4fa_0_10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8acf39a4fa_0_10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8acf39a4fa_0_1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" name="Google Shape;581;g8acf39a4fa_0_11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8acf39a4fa_0_1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7" name="Google Shape;617;g8acf39a4fa_0_1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8acf39a4fa_0_13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8acf39a4fa_0_13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8acf39a4fa_0_13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7" name="Google Shape;687;g8acf39a4fa_0_13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g8acf39a4fa_0_14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3" name="Google Shape;723;g8acf39a4fa_0_14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g8acf39a4fa_0_16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8" name="Google Shape;758;g8acf39a4fa_0_16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g8acf39a4fa_0_16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2" name="Google Shape;792;g8acf39a4fa_0_16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g8acf39a4fa_0_16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7" name="Google Shape;827;g8acf39a4fa_0_16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g8acf39a4fa_0_15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3" name="Google Shape;863;g8acf39a4fa_0_15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69650" y="793975"/>
            <a:ext cx="8020200" cy="14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 u="sng">
                <a:latin typeface="Comic Sans MS"/>
                <a:ea typeface="Comic Sans MS"/>
                <a:cs typeface="Comic Sans MS"/>
                <a:sym typeface="Comic Sans MS"/>
              </a:rPr>
              <a:t>Subtracting</a:t>
            </a:r>
            <a:endParaRPr sz="6000" b="1" u="sng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 u="sng">
                <a:latin typeface="Comic Sans MS"/>
                <a:ea typeface="Comic Sans MS"/>
                <a:cs typeface="Comic Sans MS"/>
                <a:sym typeface="Comic Sans MS"/>
              </a:rPr>
              <a:t>Fish</a:t>
            </a:r>
            <a:r>
              <a:rPr lang="en" sz="6000" b="1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60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latin typeface="Comic Sans MS"/>
                <a:ea typeface="Comic Sans MS"/>
                <a:cs typeface="Comic Sans MS"/>
                <a:sym typeface="Comic Sans MS"/>
              </a:rPr>
              <a:t>#6-#7-#8</a:t>
            </a:r>
            <a:endParaRPr sz="36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Owner: Betsy Sankovich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2128750" y="230150"/>
            <a:ext cx="4902000" cy="6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Comic Sans MS"/>
                <a:ea typeface="Comic Sans MS"/>
                <a:cs typeface="Comic Sans MS"/>
                <a:sym typeface="Comic Sans MS"/>
              </a:rPr>
              <a:t>Math Game #2</a:t>
            </a:r>
            <a:endParaRPr sz="24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569650" y="3256400"/>
            <a:ext cx="8342400" cy="6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Directions:</a:t>
            </a:r>
            <a:endParaRPr sz="28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Read the equation and put an “X” on the fish to be taken away.  Type in your answer.</a:t>
            </a:r>
            <a:endParaRPr sz="2800"/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83575" y="733050"/>
            <a:ext cx="2835050" cy="212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117940" y="575375"/>
            <a:ext cx="2835060" cy="212062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1200" y="72438"/>
            <a:ext cx="5154998" cy="35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/>
          <p:nvPr/>
        </p:nvSpPr>
        <p:spPr>
          <a:xfrm>
            <a:off x="15649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4"/>
          <p:cNvSpPr/>
          <p:nvPr/>
        </p:nvSpPr>
        <p:spPr>
          <a:xfrm>
            <a:off x="40734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4"/>
          <p:cNvSpPr/>
          <p:nvPr/>
        </p:nvSpPr>
        <p:spPr>
          <a:xfrm>
            <a:off x="6414875" y="38373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4"/>
          <p:cNvSpPr/>
          <p:nvPr/>
        </p:nvSpPr>
        <p:spPr>
          <a:xfrm>
            <a:off x="3037700" y="4132375"/>
            <a:ext cx="667500" cy="624000"/>
          </a:xfrm>
          <a:prstGeom prst="mathMinus">
            <a:avLst>
              <a:gd name="adj1" fmla="val 2352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14"/>
          <p:cNvSpPr/>
          <p:nvPr/>
        </p:nvSpPr>
        <p:spPr>
          <a:xfrm>
            <a:off x="5396650" y="4119400"/>
            <a:ext cx="842700" cy="624000"/>
          </a:xfrm>
          <a:prstGeom prst="mathEqual">
            <a:avLst>
              <a:gd name="adj1" fmla="val 23520"/>
              <a:gd name="adj2" fmla="val 1176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4"/>
          <p:cNvSpPr/>
          <p:nvPr/>
        </p:nvSpPr>
        <p:spPr>
          <a:xfrm>
            <a:off x="7519363" y="33140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1" name="Google Shape;7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75434" y="1286125"/>
            <a:ext cx="930190" cy="624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33384" y="1763500"/>
            <a:ext cx="930190" cy="624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75434" y="2387500"/>
            <a:ext cx="930190" cy="624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08097" y="1446775"/>
            <a:ext cx="930190" cy="624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92009" y="2289400"/>
            <a:ext cx="930190" cy="624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0409" y="1513000"/>
            <a:ext cx="930190" cy="624001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4"/>
          <p:cNvSpPr txBox="1"/>
          <p:nvPr/>
        </p:nvSpPr>
        <p:spPr>
          <a:xfrm>
            <a:off x="1576425" y="3900775"/>
            <a:ext cx="11046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8" name="Google Shape;78;p14"/>
          <p:cNvSpPr txBox="1"/>
          <p:nvPr/>
        </p:nvSpPr>
        <p:spPr>
          <a:xfrm>
            <a:off x="4096400" y="3889275"/>
            <a:ext cx="11046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3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9" name="Google Shape;79;p14"/>
          <p:cNvSpPr/>
          <p:nvPr/>
        </p:nvSpPr>
        <p:spPr>
          <a:xfrm>
            <a:off x="7430250" y="25717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4"/>
          <p:cNvSpPr/>
          <p:nvPr/>
        </p:nvSpPr>
        <p:spPr>
          <a:xfrm>
            <a:off x="7462050" y="9502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4"/>
          <p:cNvSpPr/>
          <p:nvPr/>
        </p:nvSpPr>
        <p:spPr>
          <a:xfrm>
            <a:off x="2616450" y="15520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4"/>
          <p:cNvSpPr/>
          <p:nvPr/>
        </p:nvSpPr>
        <p:spPr>
          <a:xfrm>
            <a:off x="3463575" y="21760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4"/>
          <p:cNvSpPr/>
          <p:nvPr/>
        </p:nvSpPr>
        <p:spPr>
          <a:xfrm>
            <a:off x="152550" y="32619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4"/>
          <p:cNvSpPr/>
          <p:nvPr/>
        </p:nvSpPr>
        <p:spPr>
          <a:xfrm>
            <a:off x="152550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4"/>
          <p:cNvSpPr/>
          <p:nvPr/>
        </p:nvSpPr>
        <p:spPr>
          <a:xfrm>
            <a:off x="7552725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4"/>
          <p:cNvSpPr/>
          <p:nvPr/>
        </p:nvSpPr>
        <p:spPr>
          <a:xfrm>
            <a:off x="7462050" y="17635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4"/>
          <p:cNvSpPr/>
          <p:nvPr/>
        </p:nvSpPr>
        <p:spPr>
          <a:xfrm>
            <a:off x="6016400" y="13015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4"/>
          <p:cNvSpPr txBox="1"/>
          <p:nvPr/>
        </p:nvSpPr>
        <p:spPr>
          <a:xfrm>
            <a:off x="6455275" y="3854750"/>
            <a:ext cx="10641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3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9" name="Google Shape;89;p14"/>
          <p:cNvSpPr/>
          <p:nvPr/>
        </p:nvSpPr>
        <p:spPr>
          <a:xfrm>
            <a:off x="103550" y="103550"/>
            <a:ext cx="1898700" cy="1584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4"/>
          <p:cNvSpPr txBox="1"/>
          <p:nvPr/>
        </p:nvSpPr>
        <p:spPr>
          <a:xfrm>
            <a:off x="161100" y="115075"/>
            <a:ext cx="1841100" cy="15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Directions: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Read the equation and put an “X” on the fish to be taken away.  Type in your answer.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1" name="Google Shape;91;p14"/>
          <p:cNvSpPr/>
          <p:nvPr/>
        </p:nvSpPr>
        <p:spPr>
          <a:xfrm>
            <a:off x="8181275" y="75"/>
            <a:ext cx="9303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4"/>
          <p:cNvSpPr txBox="1"/>
          <p:nvPr/>
        </p:nvSpPr>
        <p:spPr>
          <a:xfrm rot="5400000">
            <a:off x="5516750" y="2986725"/>
            <a:ext cx="6606300" cy="9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Comic Sans MS"/>
                <a:ea typeface="Comic Sans MS"/>
                <a:cs typeface="Comic Sans MS"/>
                <a:sym typeface="Comic Sans MS"/>
              </a:rPr>
              <a:t>Subtracting</a:t>
            </a:r>
            <a:r>
              <a:rPr lang="en" sz="600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" sz="4800">
                <a:latin typeface="Comic Sans MS"/>
                <a:ea typeface="Comic Sans MS"/>
                <a:cs typeface="Comic Sans MS"/>
                <a:sym typeface="Comic Sans MS"/>
              </a:rPr>
              <a:t>Fish</a:t>
            </a:r>
            <a:endParaRPr sz="4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3" name="Google Shape;93;p14"/>
          <p:cNvSpPr txBox="1"/>
          <p:nvPr/>
        </p:nvSpPr>
        <p:spPr>
          <a:xfrm rot="1975660">
            <a:off x="1759188" y="1399053"/>
            <a:ext cx="6246921" cy="1046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>
                <a:latin typeface="Comic Sans MS"/>
                <a:ea typeface="Comic Sans MS"/>
                <a:cs typeface="Comic Sans MS"/>
                <a:sym typeface="Comic Sans MS"/>
              </a:rPr>
              <a:t>SAMPLE</a:t>
            </a:r>
            <a:endParaRPr sz="60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4" name="Google Shape;94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1200" y="184125"/>
            <a:ext cx="5154998" cy="35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5"/>
          <p:cNvSpPr/>
          <p:nvPr/>
        </p:nvSpPr>
        <p:spPr>
          <a:xfrm>
            <a:off x="15649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5"/>
          <p:cNvSpPr/>
          <p:nvPr/>
        </p:nvSpPr>
        <p:spPr>
          <a:xfrm>
            <a:off x="40734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5"/>
          <p:cNvSpPr/>
          <p:nvPr/>
        </p:nvSpPr>
        <p:spPr>
          <a:xfrm>
            <a:off x="6414875" y="38373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5"/>
          <p:cNvSpPr/>
          <p:nvPr/>
        </p:nvSpPr>
        <p:spPr>
          <a:xfrm>
            <a:off x="3037700" y="4132375"/>
            <a:ext cx="667500" cy="624000"/>
          </a:xfrm>
          <a:prstGeom prst="mathMinus">
            <a:avLst>
              <a:gd name="adj1" fmla="val 2352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5"/>
          <p:cNvSpPr/>
          <p:nvPr/>
        </p:nvSpPr>
        <p:spPr>
          <a:xfrm>
            <a:off x="5396650" y="4119400"/>
            <a:ext cx="842700" cy="624000"/>
          </a:xfrm>
          <a:prstGeom prst="mathEqual">
            <a:avLst>
              <a:gd name="adj1" fmla="val 23520"/>
              <a:gd name="adj2" fmla="val 1176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5"/>
          <p:cNvSpPr txBox="1"/>
          <p:nvPr/>
        </p:nvSpPr>
        <p:spPr>
          <a:xfrm>
            <a:off x="1576425" y="3900775"/>
            <a:ext cx="11046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6" name="Google Shape;106;p15"/>
          <p:cNvSpPr txBox="1"/>
          <p:nvPr/>
        </p:nvSpPr>
        <p:spPr>
          <a:xfrm>
            <a:off x="4096400" y="3889275"/>
            <a:ext cx="11046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0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7" name="Google Shape;107;p15"/>
          <p:cNvSpPr txBox="1"/>
          <p:nvPr/>
        </p:nvSpPr>
        <p:spPr>
          <a:xfrm>
            <a:off x="6455275" y="3854750"/>
            <a:ext cx="10641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8" name="Google Shape;108;p15"/>
          <p:cNvSpPr/>
          <p:nvPr/>
        </p:nvSpPr>
        <p:spPr>
          <a:xfrm>
            <a:off x="103550" y="103550"/>
            <a:ext cx="1898700" cy="1584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5"/>
          <p:cNvSpPr txBox="1"/>
          <p:nvPr/>
        </p:nvSpPr>
        <p:spPr>
          <a:xfrm>
            <a:off x="161100" y="115075"/>
            <a:ext cx="1841100" cy="15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Directions: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Read the equation and put an “X” on the fish to be taken away.  Type in your answer.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0" name="Google Shape;110;p15"/>
          <p:cNvSpPr/>
          <p:nvPr/>
        </p:nvSpPr>
        <p:spPr>
          <a:xfrm>
            <a:off x="8181275" y="75"/>
            <a:ext cx="9303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5"/>
          <p:cNvSpPr txBox="1"/>
          <p:nvPr/>
        </p:nvSpPr>
        <p:spPr>
          <a:xfrm rot="5400000">
            <a:off x="5516750" y="2986725"/>
            <a:ext cx="6606300" cy="9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Comic Sans MS"/>
                <a:ea typeface="Comic Sans MS"/>
                <a:cs typeface="Comic Sans MS"/>
                <a:sym typeface="Comic Sans MS"/>
              </a:rPr>
              <a:t>Subtracting</a:t>
            </a:r>
            <a:r>
              <a:rPr lang="en" sz="600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" sz="4800">
                <a:latin typeface="Comic Sans MS"/>
                <a:ea typeface="Comic Sans MS"/>
                <a:cs typeface="Comic Sans MS"/>
                <a:sym typeface="Comic Sans MS"/>
              </a:rPr>
              <a:t>Fish</a:t>
            </a:r>
            <a:endParaRPr sz="4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12" name="Google Shape;11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79579" y="2225263"/>
            <a:ext cx="1104600" cy="692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48367" y="1488512"/>
            <a:ext cx="1104600" cy="692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3404" y="2462188"/>
            <a:ext cx="1104600" cy="692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18529" y="1417600"/>
            <a:ext cx="1104600" cy="692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65704" y="2225338"/>
            <a:ext cx="1104600" cy="692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79579" y="1304275"/>
            <a:ext cx="1104600" cy="692968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119" name="Google Shape;119;p15"/>
          <p:cNvSpPr/>
          <p:nvPr/>
        </p:nvSpPr>
        <p:spPr>
          <a:xfrm>
            <a:off x="7462050" y="138063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5"/>
          <p:cNvSpPr/>
          <p:nvPr/>
        </p:nvSpPr>
        <p:spPr>
          <a:xfrm>
            <a:off x="7462050" y="9502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5"/>
          <p:cNvSpPr/>
          <p:nvPr/>
        </p:nvSpPr>
        <p:spPr>
          <a:xfrm>
            <a:off x="7462050" y="17635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15"/>
          <p:cNvSpPr/>
          <p:nvPr/>
        </p:nvSpPr>
        <p:spPr>
          <a:xfrm>
            <a:off x="7430250" y="25717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15"/>
          <p:cNvSpPr/>
          <p:nvPr/>
        </p:nvSpPr>
        <p:spPr>
          <a:xfrm>
            <a:off x="7519363" y="33140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5"/>
          <p:cNvSpPr/>
          <p:nvPr/>
        </p:nvSpPr>
        <p:spPr>
          <a:xfrm>
            <a:off x="7552725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5"/>
          <p:cNvSpPr/>
          <p:nvPr/>
        </p:nvSpPr>
        <p:spPr>
          <a:xfrm>
            <a:off x="152550" y="16884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15"/>
          <p:cNvSpPr/>
          <p:nvPr/>
        </p:nvSpPr>
        <p:spPr>
          <a:xfrm>
            <a:off x="152550" y="24622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5"/>
          <p:cNvSpPr/>
          <p:nvPr/>
        </p:nvSpPr>
        <p:spPr>
          <a:xfrm>
            <a:off x="152550" y="32619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5"/>
          <p:cNvSpPr/>
          <p:nvPr/>
        </p:nvSpPr>
        <p:spPr>
          <a:xfrm>
            <a:off x="152550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1200" y="184125"/>
            <a:ext cx="5154998" cy="35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6"/>
          <p:cNvSpPr/>
          <p:nvPr/>
        </p:nvSpPr>
        <p:spPr>
          <a:xfrm>
            <a:off x="15649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6"/>
          <p:cNvSpPr/>
          <p:nvPr/>
        </p:nvSpPr>
        <p:spPr>
          <a:xfrm>
            <a:off x="40734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16"/>
          <p:cNvSpPr/>
          <p:nvPr/>
        </p:nvSpPr>
        <p:spPr>
          <a:xfrm>
            <a:off x="6414875" y="38373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6"/>
          <p:cNvSpPr/>
          <p:nvPr/>
        </p:nvSpPr>
        <p:spPr>
          <a:xfrm>
            <a:off x="3037700" y="4132375"/>
            <a:ext cx="667500" cy="624000"/>
          </a:xfrm>
          <a:prstGeom prst="mathMinus">
            <a:avLst>
              <a:gd name="adj1" fmla="val 2352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16"/>
          <p:cNvSpPr/>
          <p:nvPr/>
        </p:nvSpPr>
        <p:spPr>
          <a:xfrm>
            <a:off x="5396650" y="4119400"/>
            <a:ext cx="842700" cy="624000"/>
          </a:xfrm>
          <a:prstGeom prst="mathEqual">
            <a:avLst>
              <a:gd name="adj1" fmla="val 23520"/>
              <a:gd name="adj2" fmla="val 1176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6"/>
          <p:cNvSpPr txBox="1"/>
          <p:nvPr/>
        </p:nvSpPr>
        <p:spPr>
          <a:xfrm>
            <a:off x="1438350" y="3900775"/>
            <a:ext cx="12426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7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0" name="Google Shape;140;p16"/>
          <p:cNvSpPr txBox="1"/>
          <p:nvPr/>
        </p:nvSpPr>
        <p:spPr>
          <a:xfrm>
            <a:off x="4096400" y="3889275"/>
            <a:ext cx="11046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3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1" name="Google Shape;141;p16"/>
          <p:cNvSpPr txBox="1"/>
          <p:nvPr/>
        </p:nvSpPr>
        <p:spPr>
          <a:xfrm>
            <a:off x="6455275" y="3854750"/>
            <a:ext cx="10641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2" name="Google Shape;142;p16"/>
          <p:cNvSpPr/>
          <p:nvPr/>
        </p:nvSpPr>
        <p:spPr>
          <a:xfrm>
            <a:off x="103550" y="103550"/>
            <a:ext cx="1898700" cy="1584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6"/>
          <p:cNvSpPr txBox="1"/>
          <p:nvPr/>
        </p:nvSpPr>
        <p:spPr>
          <a:xfrm>
            <a:off x="161100" y="115075"/>
            <a:ext cx="1841100" cy="15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Directions: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Read the equation and put an “X” on the fish to be taken away.  Type in your answer.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4" name="Google Shape;144;p16"/>
          <p:cNvSpPr/>
          <p:nvPr/>
        </p:nvSpPr>
        <p:spPr>
          <a:xfrm>
            <a:off x="8181275" y="75"/>
            <a:ext cx="9303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6"/>
          <p:cNvSpPr txBox="1"/>
          <p:nvPr/>
        </p:nvSpPr>
        <p:spPr>
          <a:xfrm rot="5400000">
            <a:off x="5516750" y="2986725"/>
            <a:ext cx="6606300" cy="9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Comic Sans MS"/>
                <a:ea typeface="Comic Sans MS"/>
                <a:cs typeface="Comic Sans MS"/>
                <a:sym typeface="Comic Sans MS"/>
              </a:rPr>
              <a:t>Subtracting</a:t>
            </a:r>
            <a:r>
              <a:rPr lang="en" sz="600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" sz="4800">
                <a:latin typeface="Comic Sans MS"/>
                <a:ea typeface="Comic Sans MS"/>
                <a:cs typeface="Comic Sans MS"/>
                <a:sym typeface="Comic Sans MS"/>
              </a:rPr>
              <a:t>Fish</a:t>
            </a:r>
            <a:endParaRPr sz="4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46" name="Google Shape;14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78425" y="1480975"/>
            <a:ext cx="842700" cy="630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37700" y="2256575"/>
            <a:ext cx="842700" cy="630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19688" y="1480975"/>
            <a:ext cx="842700" cy="630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71375" y="2571750"/>
            <a:ext cx="842700" cy="630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42550" y="1538250"/>
            <a:ext cx="842700" cy="630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2475" y="1480975"/>
            <a:ext cx="842700" cy="630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21550" y="2168600"/>
            <a:ext cx="842700" cy="63034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154" name="Google Shape;154;p16"/>
          <p:cNvSpPr/>
          <p:nvPr/>
        </p:nvSpPr>
        <p:spPr>
          <a:xfrm>
            <a:off x="7462050" y="3658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6"/>
          <p:cNvSpPr/>
          <p:nvPr/>
        </p:nvSpPr>
        <p:spPr>
          <a:xfrm>
            <a:off x="7462050" y="11585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6"/>
          <p:cNvSpPr/>
          <p:nvPr/>
        </p:nvSpPr>
        <p:spPr>
          <a:xfrm>
            <a:off x="7462038" y="18399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6"/>
          <p:cNvSpPr/>
          <p:nvPr/>
        </p:nvSpPr>
        <p:spPr>
          <a:xfrm>
            <a:off x="7430250" y="25717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6"/>
          <p:cNvSpPr/>
          <p:nvPr/>
        </p:nvSpPr>
        <p:spPr>
          <a:xfrm>
            <a:off x="7519363" y="33140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6"/>
          <p:cNvSpPr/>
          <p:nvPr/>
        </p:nvSpPr>
        <p:spPr>
          <a:xfrm>
            <a:off x="7552725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6"/>
          <p:cNvSpPr/>
          <p:nvPr/>
        </p:nvSpPr>
        <p:spPr>
          <a:xfrm>
            <a:off x="194313" y="164509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6"/>
          <p:cNvSpPr/>
          <p:nvPr/>
        </p:nvSpPr>
        <p:spPr>
          <a:xfrm>
            <a:off x="152550" y="24622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6"/>
          <p:cNvSpPr/>
          <p:nvPr/>
        </p:nvSpPr>
        <p:spPr>
          <a:xfrm>
            <a:off x="152550" y="32619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6"/>
          <p:cNvSpPr/>
          <p:nvPr/>
        </p:nvSpPr>
        <p:spPr>
          <a:xfrm>
            <a:off x="152550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1200" y="184125"/>
            <a:ext cx="5154998" cy="35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7"/>
          <p:cNvSpPr/>
          <p:nvPr/>
        </p:nvSpPr>
        <p:spPr>
          <a:xfrm>
            <a:off x="15649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7"/>
          <p:cNvSpPr/>
          <p:nvPr/>
        </p:nvSpPr>
        <p:spPr>
          <a:xfrm>
            <a:off x="40734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7"/>
          <p:cNvSpPr/>
          <p:nvPr/>
        </p:nvSpPr>
        <p:spPr>
          <a:xfrm>
            <a:off x="6414875" y="38373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7"/>
          <p:cNvSpPr/>
          <p:nvPr/>
        </p:nvSpPr>
        <p:spPr>
          <a:xfrm>
            <a:off x="3037700" y="4132375"/>
            <a:ext cx="667500" cy="624000"/>
          </a:xfrm>
          <a:prstGeom prst="mathMinus">
            <a:avLst>
              <a:gd name="adj1" fmla="val 2352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7"/>
          <p:cNvSpPr/>
          <p:nvPr/>
        </p:nvSpPr>
        <p:spPr>
          <a:xfrm>
            <a:off x="5396650" y="4119400"/>
            <a:ext cx="842700" cy="624000"/>
          </a:xfrm>
          <a:prstGeom prst="mathEqual">
            <a:avLst>
              <a:gd name="adj1" fmla="val 23520"/>
              <a:gd name="adj2" fmla="val 1176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7"/>
          <p:cNvSpPr txBox="1"/>
          <p:nvPr/>
        </p:nvSpPr>
        <p:spPr>
          <a:xfrm>
            <a:off x="1438350" y="3900775"/>
            <a:ext cx="12426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8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5" name="Google Shape;175;p17"/>
          <p:cNvSpPr txBox="1"/>
          <p:nvPr/>
        </p:nvSpPr>
        <p:spPr>
          <a:xfrm>
            <a:off x="4096400" y="3889275"/>
            <a:ext cx="11046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6" name="Google Shape;176;p17"/>
          <p:cNvSpPr txBox="1"/>
          <p:nvPr/>
        </p:nvSpPr>
        <p:spPr>
          <a:xfrm>
            <a:off x="6455275" y="3854750"/>
            <a:ext cx="10641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7" name="Google Shape;177;p17"/>
          <p:cNvSpPr/>
          <p:nvPr/>
        </p:nvSpPr>
        <p:spPr>
          <a:xfrm>
            <a:off x="103550" y="103550"/>
            <a:ext cx="1898700" cy="1584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7"/>
          <p:cNvSpPr txBox="1"/>
          <p:nvPr/>
        </p:nvSpPr>
        <p:spPr>
          <a:xfrm>
            <a:off x="161100" y="115075"/>
            <a:ext cx="1841100" cy="15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Directions: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Read the equation and put an “X” on the fish to be taken away.  Type in your answer.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9" name="Google Shape;179;p17"/>
          <p:cNvSpPr/>
          <p:nvPr/>
        </p:nvSpPr>
        <p:spPr>
          <a:xfrm>
            <a:off x="8181275" y="75"/>
            <a:ext cx="9303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7"/>
          <p:cNvSpPr txBox="1"/>
          <p:nvPr/>
        </p:nvSpPr>
        <p:spPr>
          <a:xfrm rot="5400000">
            <a:off x="5516750" y="2986725"/>
            <a:ext cx="6606300" cy="9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Comic Sans MS"/>
                <a:ea typeface="Comic Sans MS"/>
                <a:cs typeface="Comic Sans MS"/>
                <a:sym typeface="Comic Sans MS"/>
              </a:rPr>
              <a:t>Subtracting</a:t>
            </a:r>
            <a:r>
              <a:rPr lang="en" sz="600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" sz="4800">
                <a:latin typeface="Comic Sans MS"/>
                <a:ea typeface="Comic Sans MS"/>
                <a:cs typeface="Comic Sans MS"/>
                <a:sym typeface="Comic Sans MS"/>
              </a:rPr>
              <a:t>Fish</a:t>
            </a:r>
            <a:endParaRPr sz="4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81" name="Google Shape;18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69500" y="1599750"/>
            <a:ext cx="1011950" cy="50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31075" y="2396525"/>
            <a:ext cx="1011950" cy="50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80650" y="2112000"/>
            <a:ext cx="1011950" cy="50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59425" y="1491275"/>
            <a:ext cx="1011950" cy="50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1988" y="1863325"/>
            <a:ext cx="1011950" cy="50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37588" y="1330125"/>
            <a:ext cx="1011950" cy="50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43013" y="2732713"/>
            <a:ext cx="1011950" cy="50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5650" y="2189675"/>
            <a:ext cx="1011950" cy="505975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190" name="Google Shape;190;p17"/>
          <p:cNvSpPr/>
          <p:nvPr/>
        </p:nvSpPr>
        <p:spPr>
          <a:xfrm>
            <a:off x="7462038" y="212938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7"/>
          <p:cNvSpPr/>
          <p:nvPr/>
        </p:nvSpPr>
        <p:spPr>
          <a:xfrm>
            <a:off x="7462050" y="9502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7"/>
          <p:cNvSpPr/>
          <p:nvPr/>
        </p:nvSpPr>
        <p:spPr>
          <a:xfrm>
            <a:off x="7462050" y="17635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7"/>
          <p:cNvSpPr/>
          <p:nvPr/>
        </p:nvSpPr>
        <p:spPr>
          <a:xfrm>
            <a:off x="7430250" y="25717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7"/>
          <p:cNvSpPr/>
          <p:nvPr/>
        </p:nvSpPr>
        <p:spPr>
          <a:xfrm>
            <a:off x="7519363" y="33140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7"/>
          <p:cNvSpPr/>
          <p:nvPr/>
        </p:nvSpPr>
        <p:spPr>
          <a:xfrm>
            <a:off x="7552725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7"/>
          <p:cNvSpPr/>
          <p:nvPr/>
        </p:nvSpPr>
        <p:spPr>
          <a:xfrm>
            <a:off x="152550" y="16884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7"/>
          <p:cNvSpPr/>
          <p:nvPr/>
        </p:nvSpPr>
        <p:spPr>
          <a:xfrm>
            <a:off x="152550" y="24622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17"/>
          <p:cNvSpPr/>
          <p:nvPr/>
        </p:nvSpPr>
        <p:spPr>
          <a:xfrm>
            <a:off x="152550" y="32619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7"/>
          <p:cNvSpPr/>
          <p:nvPr/>
        </p:nvSpPr>
        <p:spPr>
          <a:xfrm>
            <a:off x="152550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1200" y="184125"/>
            <a:ext cx="5154998" cy="35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18"/>
          <p:cNvSpPr/>
          <p:nvPr/>
        </p:nvSpPr>
        <p:spPr>
          <a:xfrm>
            <a:off x="15649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8"/>
          <p:cNvSpPr/>
          <p:nvPr/>
        </p:nvSpPr>
        <p:spPr>
          <a:xfrm>
            <a:off x="40734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8"/>
          <p:cNvSpPr/>
          <p:nvPr/>
        </p:nvSpPr>
        <p:spPr>
          <a:xfrm>
            <a:off x="6414875" y="38373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8"/>
          <p:cNvSpPr/>
          <p:nvPr/>
        </p:nvSpPr>
        <p:spPr>
          <a:xfrm>
            <a:off x="3037700" y="4132375"/>
            <a:ext cx="667500" cy="624000"/>
          </a:xfrm>
          <a:prstGeom prst="mathMinus">
            <a:avLst>
              <a:gd name="adj1" fmla="val 2352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8"/>
          <p:cNvSpPr/>
          <p:nvPr/>
        </p:nvSpPr>
        <p:spPr>
          <a:xfrm>
            <a:off x="5396650" y="4119400"/>
            <a:ext cx="842700" cy="624000"/>
          </a:xfrm>
          <a:prstGeom prst="mathEqual">
            <a:avLst>
              <a:gd name="adj1" fmla="val 23520"/>
              <a:gd name="adj2" fmla="val 1176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8"/>
          <p:cNvSpPr txBox="1"/>
          <p:nvPr/>
        </p:nvSpPr>
        <p:spPr>
          <a:xfrm>
            <a:off x="1438350" y="3900775"/>
            <a:ext cx="12426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1" name="Google Shape;211;p18"/>
          <p:cNvSpPr txBox="1"/>
          <p:nvPr/>
        </p:nvSpPr>
        <p:spPr>
          <a:xfrm>
            <a:off x="4096400" y="3889275"/>
            <a:ext cx="11046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2" name="Google Shape;212;p18"/>
          <p:cNvSpPr txBox="1"/>
          <p:nvPr/>
        </p:nvSpPr>
        <p:spPr>
          <a:xfrm>
            <a:off x="6455275" y="3854750"/>
            <a:ext cx="10641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3" name="Google Shape;213;p18"/>
          <p:cNvSpPr/>
          <p:nvPr/>
        </p:nvSpPr>
        <p:spPr>
          <a:xfrm>
            <a:off x="103550" y="103550"/>
            <a:ext cx="1898700" cy="1584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18"/>
          <p:cNvSpPr txBox="1"/>
          <p:nvPr/>
        </p:nvSpPr>
        <p:spPr>
          <a:xfrm>
            <a:off x="161100" y="115075"/>
            <a:ext cx="1841100" cy="15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Directions: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Read the equation and put an “X” on the fish to be taken away.  Type in your answer.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5" name="Google Shape;215;p18"/>
          <p:cNvSpPr/>
          <p:nvPr/>
        </p:nvSpPr>
        <p:spPr>
          <a:xfrm>
            <a:off x="8181275" y="75"/>
            <a:ext cx="9303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18"/>
          <p:cNvSpPr txBox="1"/>
          <p:nvPr/>
        </p:nvSpPr>
        <p:spPr>
          <a:xfrm rot="5400000">
            <a:off x="5790325" y="2463225"/>
            <a:ext cx="5835300" cy="9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Comic Sans MS"/>
                <a:ea typeface="Comic Sans MS"/>
                <a:cs typeface="Comic Sans MS"/>
                <a:sym typeface="Comic Sans MS"/>
              </a:rPr>
              <a:t>Subtracting</a:t>
            </a:r>
            <a:r>
              <a:rPr lang="en" sz="600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" sz="4800">
                <a:latin typeface="Comic Sans MS"/>
                <a:ea typeface="Comic Sans MS"/>
                <a:cs typeface="Comic Sans MS"/>
                <a:sym typeface="Comic Sans MS"/>
              </a:rPr>
              <a:t>Fish</a:t>
            </a:r>
            <a:endParaRPr sz="4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17" name="Google Shape;21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03266" y="1631850"/>
            <a:ext cx="591151" cy="609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73391" y="2266988"/>
            <a:ext cx="591151" cy="609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52691" y="1631850"/>
            <a:ext cx="591151" cy="609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92266" y="2241525"/>
            <a:ext cx="591151" cy="609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53116" y="1487900"/>
            <a:ext cx="591151" cy="609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74016" y="2266988"/>
            <a:ext cx="591151" cy="609665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224" name="Google Shape;224;p18"/>
          <p:cNvSpPr/>
          <p:nvPr/>
        </p:nvSpPr>
        <p:spPr>
          <a:xfrm>
            <a:off x="7462038" y="1380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8"/>
          <p:cNvSpPr/>
          <p:nvPr/>
        </p:nvSpPr>
        <p:spPr>
          <a:xfrm>
            <a:off x="7462050" y="9502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18"/>
          <p:cNvSpPr/>
          <p:nvPr/>
        </p:nvSpPr>
        <p:spPr>
          <a:xfrm>
            <a:off x="7462050" y="17635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18"/>
          <p:cNvSpPr/>
          <p:nvPr/>
        </p:nvSpPr>
        <p:spPr>
          <a:xfrm>
            <a:off x="7430250" y="25717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18"/>
          <p:cNvSpPr/>
          <p:nvPr/>
        </p:nvSpPr>
        <p:spPr>
          <a:xfrm>
            <a:off x="7519363" y="33140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18"/>
          <p:cNvSpPr/>
          <p:nvPr/>
        </p:nvSpPr>
        <p:spPr>
          <a:xfrm>
            <a:off x="7552725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8"/>
          <p:cNvSpPr/>
          <p:nvPr/>
        </p:nvSpPr>
        <p:spPr>
          <a:xfrm>
            <a:off x="152550" y="16884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8"/>
          <p:cNvSpPr/>
          <p:nvPr/>
        </p:nvSpPr>
        <p:spPr>
          <a:xfrm>
            <a:off x="152550" y="24622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8"/>
          <p:cNvSpPr/>
          <p:nvPr/>
        </p:nvSpPr>
        <p:spPr>
          <a:xfrm>
            <a:off x="152550" y="32619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18"/>
          <p:cNvSpPr/>
          <p:nvPr/>
        </p:nvSpPr>
        <p:spPr>
          <a:xfrm>
            <a:off x="152550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1200" y="184125"/>
            <a:ext cx="5154998" cy="35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19"/>
          <p:cNvSpPr/>
          <p:nvPr/>
        </p:nvSpPr>
        <p:spPr>
          <a:xfrm>
            <a:off x="15649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9"/>
          <p:cNvSpPr/>
          <p:nvPr/>
        </p:nvSpPr>
        <p:spPr>
          <a:xfrm>
            <a:off x="40734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19"/>
          <p:cNvSpPr/>
          <p:nvPr/>
        </p:nvSpPr>
        <p:spPr>
          <a:xfrm>
            <a:off x="6414875" y="38373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19"/>
          <p:cNvSpPr/>
          <p:nvPr/>
        </p:nvSpPr>
        <p:spPr>
          <a:xfrm>
            <a:off x="3037700" y="4132375"/>
            <a:ext cx="667500" cy="624000"/>
          </a:xfrm>
          <a:prstGeom prst="mathMinus">
            <a:avLst>
              <a:gd name="adj1" fmla="val 2352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19"/>
          <p:cNvSpPr/>
          <p:nvPr/>
        </p:nvSpPr>
        <p:spPr>
          <a:xfrm>
            <a:off x="5396650" y="4119400"/>
            <a:ext cx="842700" cy="624000"/>
          </a:xfrm>
          <a:prstGeom prst="mathEqual">
            <a:avLst>
              <a:gd name="adj1" fmla="val 23520"/>
              <a:gd name="adj2" fmla="val 1176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19"/>
          <p:cNvSpPr txBox="1"/>
          <p:nvPr/>
        </p:nvSpPr>
        <p:spPr>
          <a:xfrm>
            <a:off x="1438350" y="3900775"/>
            <a:ext cx="12426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7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45" name="Google Shape;245;p19"/>
          <p:cNvSpPr txBox="1"/>
          <p:nvPr/>
        </p:nvSpPr>
        <p:spPr>
          <a:xfrm>
            <a:off x="4096400" y="3889275"/>
            <a:ext cx="11046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4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46" name="Google Shape;246;p19"/>
          <p:cNvSpPr txBox="1"/>
          <p:nvPr/>
        </p:nvSpPr>
        <p:spPr>
          <a:xfrm>
            <a:off x="6455275" y="3854750"/>
            <a:ext cx="10641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47" name="Google Shape;247;p19"/>
          <p:cNvSpPr/>
          <p:nvPr/>
        </p:nvSpPr>
        <p:spPr>
          <a:xfrm>
            <a:off x="103550" y="103550"/>
            <a:ext cx="1898700" cy="1584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19"/>
          <p:cNvSpPr txBox="1"/>
          <p:nvPr/>
        </p:nvSpPr>
        <p:spPr>
          <a:xfrm>
            <a:off x="161100" y="115075"/>
            <a:ext cx="1841100" cy="15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Directions: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Read the equation and put an “X” on the fish to be taken away.  Type in your answer.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49" name="Google Shape;249;p19"/>
          <p:cNvSpPr/>
          <p:nvPr/>
        </p:nvSpPr>
        <p:spPr>
          <a:xfrm>
            <a:off x="8181275" y="75"/>
            <a:ext cx="9303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9"/>
          <p:cNvSpPr txBox="1"/>
          <p:nvPr/>
        </p:nvSpPr>
        <p:spPr>
          <a:xfrm rot="5400000">
            <a:off x="5971850" y="2382050"/>
            <a:ext cx="5696100" cy="9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Comic Sans MS"/>
                <a:ea typeface="Comic Sans MS"/>
                <a:cs typeface="Comic Sans MS"/>
                <a:sym typeface="Comic Sans MS"/>
              </a:rPr>
              <a:t> Subtracting Fish</a:t>
            </a:r>
            <a:r>
              <a:rPr lang="en" sz="600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4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51" name="Google Shape;25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45354" y="1657238"/>
            <a:ext cx="909002" cy="558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63317" y="2216125"/>
            <a:ext cx="909002" cy="558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37267" y="1438350"/>
            <a:ext cx="909002" cy="558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1429" y="1359700"/>
            <a:ext cx="909002" cy="558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46167" y="2462200"/>
            <a:ext cx="909002" cy="558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90104" y="1359700"/>
            <a:ext cx="909002" cy="558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51679" y="2389675"/>
            <a:ext cx="909002" cy="558892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259" name="Google Shape;259;p19"/>
          <p:cNvSpPr/>
          <p:nvPr/>
        </p:nvSpPr>
        <p:spPr>
          <a:xfrm>
            <a:off x="7462038" y="1380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9"/>
          <p:cNvSpPr/>
          <p:nvPr/>
        </p:nvSpPr>
        <p:spPr>
          <a:xfrm>
            <a:off x="7462050" y="9502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19"/>
          <p:cNvSpPr/>
          <p:nvPr/>
        </p:nvSpPr>
        <p:spPr>
          <a:xfrm>
            <a:off x="7462050" y="17635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9"/>
          <p:cNvSpPr/>
          <p:nvPr/>
        </p:nvSpPr>
        <p:spPr>
          <a:xfrm>
            <a:off x="7430250" y="25717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19"/>
          <p:cNvSpPr/>
          <p:nvPr/>
        </p:nvSpPr>
        <p:spPr>
          <a:xfrm>
            <a:off x="7519363" y="33140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19"/>
          <p:cNvSpPr/>
          <p:nvPr/>
        </p:nvSpPr>
        <p:spPr>
          <a:xfrm>
            <a:off x="7552725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19"/>
          <p:cNvSpPr/>
          <p:nvPr/>
        </p:nvSpPr>
        <p:spPr>
          <a:xfrm>
            <a:off x="152550" y="16884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19"/>
          <p:cNvSpPr/>
          <p:nvPr/>
        </p:nvSpPr>
        <p:spPr>
          <a:xfrm>
            <a:off x="152550" y="24622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19"/>
          <p:cNvSpPr/>
          <p:nvPr/>
        </p:nvSpPr>
        <p:spPr>
          <a:xfrm>
            <a:off x="152550" y="32619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19"/>
          <p:cNvSpPr/>
          <p:nvPr/>
        </p:nvSpPr>
        <p:spPr>
          <a:xfrm>
            <a:off x="152550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1200" y="184125"/>
            <a:ext cx="5154998" cy="35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0"/>
          <p:cNvSpPr/>
          <p:nvPr/>
        </p:nvSpPr>
        <p:spPr>
          <a:xfrm>
            <a:off x="15649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20"/>
          <p:cNvSpPr/>
          <p:nvPr/>
        </p:nvSpPr>
        <p:spPr>
          <a:xfrm>
            <a:off x="40734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20"/>
          <p:cNvSpPr/>
          <p:nvPr/>
        </p:nvSpPr>
        <p:spPr>
          <a:xfrm>
            <a:off x="6414875" y="38373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20"/>
          <p:cNvSpPr/>
          <p:nvPr/>
        </p:nvSpPr>
        <p:spPr>
          <a:xfrm>
            <a:off x="3037700" y="4132375"/>
            <a:ext cx="667500" cy="624000"/>
          </a:xfrm>
          <a:prstGeom prst="mathMinus">
            <a:avLst>
              <a:gd name="adj1" fmla="val 2352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20"/>
          <p:cNvSpPr/>
          <p:nvPr/>
        </p:nvSpPr>
        <p:spPr>
          <a:xfrm>
            <a:off x="5396650" y="4119400"/>
            <a:ext cx="842700" cy="624000"/>
          </a:xfrm>
          <a:prstGeom prst="mathEqual">
            <a:avLst>
              <a:gd name="adj1" fmla="val 23520"/>
              <a:gd name="adj2" fmla="val 1176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20"/>
          <p:cNvSpPr txBox="1"/>
          <p:nvPr/>
        </p:nvSpPr>
        <p:spPr>
          <a:xfrm>
            <a:off x="1438350" y="3900775"/>
            <a:ext cx="12426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7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80" name="Google Shape;280;p20"/>
          <p:cNvSpPr txBox="1"/>
          <p:nvPr/>
        </p:nvSpPr>
        <p:spPr>
          <a:xfrm>
            <a:off x="4096400" y="3889275"/>
            <a:ext cx="11046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81" name="Google Shape;281;p20"/>
          <p:cNvSpPr txBox="1"/>
          <p:nvPr/>
        </p:nvSpPr>
        <p:spPr>
          <a:xfrm>
            <a:off x="6455275" y="3854750"/>
            <a:ext cx="10641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82" name="Google Shape;282;p20"/>
          <p:cNvSpPr/>
          <p:nvPr/>
        </p:nvSpPr>
        <p:spPr>
          <a:xfrm>
            <a:off x="103550" y="103550"/>
            <a:ext cx="1898700" cy="1584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20"/>
          <p:cNvSpPr txBox="1"/>
          <p:nvPr/>
        </p:nvSpPr>
        <p:spPr>
          <a:xfrm>
            <a:off x="161100" y="115075"/>
            <a:ext cx="1841100" cy="15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Directions: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Read the equation and put an “X” on the fish to be taken away.  Type in your answer.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84" name="Google Shape;284;p20"/>
          <p:cNvSpPr/>
          <p:nvPr/>
        </p:nvSpPr>
        <p:spPr>
          <a:xfrm>
            <a:off x="8181275" y="75"/>
            <a:ext cx="9303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20"/>
          <p:cNvSpPr txBox="1"/>
          <p:nvPr/>
        </p:nvSpPr>
        <p:spPr>
          <a:xfrm rot="5400000">
            <a:off x="5447750" y="2733525"/>
            <a:ext cx="6744300" cy="9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Comic Sans MS"/>
                <a:ea typeface="Comic Sans MS"/>
                <a:cs typeface="Comic Sans MS"/>
                <a:sym typeface="Comic Sans MS"/>
              </a:rPr>
              <a:t> Subtracting Fish</a:t>
            </a:r>
            <a:endParaRPr sz="4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86" name="Google Shape;28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92848" y="1337350"/>
            <a:ext cx="580559" cy="70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66548" y="2217588"/>
            <a:ext cx="580559" cy="70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32098" y="1857688"/>
            <a:ext cx="580559" cy="70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98223" y="1288775"/>
            <a:ext cx="580559" cy="70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16186" y="2462200"/>
            <a:ext cx="580559" cy="70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65973" y="1582450"/>
            <a:ext cx="580559" cy="70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54861" y="1932763"/>
            <a:ext cx="580559" cy="708475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294" name="Google Shape;294;p20"/>
          <p:cNvSpPr/>
          <p:nvPr/>
        </p:nvSpPr>
        <p:spPr>
          <a:xfrm>
            <a:off x="7462038" y="1380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20"/>
          <p:cNvSpPr/>
          <p:nvPr/>
        </p:nvSpPr>
        <p:spPr>
          <a:xfrm>
            <a:off x="7462050" y="9502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20"/>
          <p:cNvSpPr/>
          <p:nvPr/>
        </p:nvSpPr>
        <p:spPr>
          <a:xfrm>
            <a:off x="7462050" y="17635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20"/>
          <p:cNvSpPr/>
          <p:nvPr/>
        </p:nvSpPr>
        <p:spPr>
          <a:xfrm>
            <a:off x="7430250" y="25717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20"/>
          <p:cNvSpPr/>
          <p:nvPr/>
        </p:nvSpPr>
        <p:spPr>
          <a:xfrm>
            <a:off x="7519363" y="33140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20"/>
          <p:cNvSpPr/>
          <p:nvPr/>
        </p:nvSpPr>
        <p:spPr>
          <a:xfrm>
            <a:off x="7552725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20"/>
          <p:cNvSpPr/>
          <p:nvPr/>
        </p:nvSpPr>
        <p:spPr>
          <a:xfrm>
            <a:off x="152550" y="16884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20"/>
          <p:cNvSpPr/>
          <p:nvPr/>
        </p:nvSpPr>
        <p:spPr>
          <a:xfrm>
            <a:off x="152550" y="24622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20"/>
          <p:cNvSpPr/>
          <p:nvPr/>
        </p:nvSpPr>
        <p:spPr>
          <a:xfrm>
            <a:off x="152550" y="32619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20"/>
          <p:cNvSpPr/>
          <p:nvPr/>
        </p:nvSpPr>
        <p:spPr>
          <a:xfrm>
            <a:off x="152550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1200" y="184125"/>
            <a:ext cx="5154998" cy="35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1"/>
          <p:cNvSpPr/>
          <p:nvPr/>
        </p:nvSpPr>
        <p:spPr>
          <a:xfrm>
            <a:off x="15649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21"/>
          <p:cNvSpPr/>
          <p:nvPr/>
        </p:nvSpPr>
        <p:spPr>
          <a:xfrm>
            <a:off x="40734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21"/>
          <p:cNvSpPr/>
          <p:nvPr/>
        </p:nvSpPr>
        <p:spPr>
          <a:xfrm>
            <a:off x="6414875" y="38373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21"/>
          <p:cNvSpPr/>
          <p:nvPr/>
        </p:nvSpPr>
        <p:spPr>
          <a:xfrm>
            <a:off x="3037700" y="4132375"/>
            <a:ext cx="667500" cy="624000"/>
          </a:xfrm>
          <a:prstGeom prst="mathMinus">
            <a:avLst>
              <a:gd name="adj1" fmla="val 2352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21"/>
          <p:cNvSpPr/>
          <p:nvPr/>
        </p:nvSpPr>
        <p:spPr>
          <a:xfrm>
            <a:off x="5396650" y="4119400"/>
            <a:ext cx="842700" cy="624000"/>
          </a:xfrm>
          <a:prstGeom prst="mathEqual">
            <a:avLst>
              <a:gd name="adj1" fmla="val 23520"/>
              <a:gd name="adj2" fmla="val 1176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21"/>
          <p:cNvSpPr txBox="1"/>
          <p:nvPr/>
        </p:nvSpPr>
        <p:spPr>
          <a:xfrm>
            <a:off x="1438350" y="3900775"/>
            <a:ext cx="12426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15" name="Google Shape;315;p21"/>
          <p:cNvSpPr txBox="1"/>
          <p:nvPr/>
        </p:nvSpPr>
        <p:spPr>
          <a:xfrm>
            <a:off x="4096400" y="3889275"/>
            <a:ext cx="11046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5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16" name="Google Shape;316;p21"/>
          <p:cNvSpPr txBox="1"/>
          <p:nvPr/>
        </p:nvSpPr>
        <p:spPr>
          <a:xfrm>
            <a:off x="6455275" y="3854750"/>
            <a:ext cx="10641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17" name="Google Shape;317;p21"/>
          <p:cNvSpPr/>
          <p:nvPr/>
        </p:nvSpPr>
        <p:spPr>
          <a:xfrm>
            <a:off x="103550" y="103550"/>
            <a:ext cx="1898700" cy="1584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21"/>
          <p:cNvSpPr txBox="1"/>
          <p:nvPr/>
        </p:nvSpPr>
        <p:spPr>
          <a:xfrm>
            <a:off x="161100" y="115075"/>
            <a:ext cx="1841100" cy="15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Directions: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Read the equation and put an “X” on the fish to be taken away.  Type in your answer.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19" name="Google Shape;319;p21"/>
          <p:cNvSpPr/>
          <p:nvPr/>
        </p:nvSpPr>
        <p:spPr>
          <a:xfrm>
            <a:off x="8181275" y="75"/>
            <a:ext cx="9303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21"/>
          <p:cNvSpPr txBox="1"/>
          <p:nvPr/>
        </p:nvSpPr>
        <p:spPr>
          <a:xfrm rot="5400000">
            <a:off x="5516750" y="2986725"/>
            <a:ext cx="6606300" cy="9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Comic Sans MS"/>
                <a:ea typeface="Comic Sans MS"/>
                <a:cs typeface="Comic Sans MS"/>
                <a:sym typeface="Comic Sans MS"/>
              </a:rPr>
              <a:t>Subtracting Fish</a:t>
            </a:r>
            <a:endParaRPr sz="4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21" name="Google Shape;32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43752" y="1563275"/>
            <a:ext cx="930299" cy="6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66102" y="2420925"/>
            <a:ext cx="930299" cy="6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15552" y="2420925"/>
            <a:ext cx="930299" cy="6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15552" y="1563275"/>
            <a:ext cx="930299" cy="6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19990" y="1563275"/>
            <a:ext cx="930299" cy="6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2840" y="2243113"/>
            <a:ext cx="930299" cy="6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328" name="Google Shape;328;p21"/>
          <p:cNvSpPr/>
          <p:nvPr/>
        </p:nvSpPr>
        <p:spPr>
          <a:xfrm>
            <a:off x="7462038" y="1380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21"/>
          <p:cNvSpPr/>
          <p:nvPr/>
        </p:nvSpPr>
        <p:spPr>
          <a:xfrm>
            <a:off x="7462050" y="9502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21"/>
          <p:cNvSpPr/>
          <p:nvPr/>
        </p:nvSpPr>
        <p:spPr>
          <a:xfrm>
            <a:off x="7462050" y="17635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21"/>
          <p:cNvSpPr/>
          <p:nvPr/>
        </p:nvSpPr>
        <p:spPr>
          <a:xfrm>
            <a:off x="7430250" y="25717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21"/>
          <p:cNvSpPr/>
          <p:nvPr/>
        </p:nvSpPr>
        <p:spPr>
          <a:xfrm>
            <a:off x="7519363" y="33140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21"/>
          <p:cNvSpPr/>
          <p:nvPr/>
        </p:nvSpPr>
        <p:spPr>
          <a:xfrm>
            <a:off x="7552725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21"/>
          <p:cNvSpPr/>
          <p:nvPr/>
        </p:nvSpPr>
        <p:spPr>
          <a:xfrm>
            <a:off x="152550" y="16884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21"/>
          <p:cNvSpPr/>
          <p:nvPr/>
        </p:nvSpPr>
        <p:spPr>
          <a:xfrm>
            <a:off x="152550" y="24622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21"/>
          <p:cNvSpPr/>
          <p:nvPr/>
        </p:nvSpPr>
        <p:spPr>
          <a:xfrm>
            <a:off x="152550" y="32619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21"/>
          <p:cNvSpPr/>
          <p:nvPr/>
        </p:nvSpPr>
        <p:spPr>
          <a:xfrm>
            <a:off x="152550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Google Shape;34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1200" y="184125"/>
            <a:ext cx="5154998" cy="35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22"/>
          <p:cNvSpPr/>
          <p:nvPr/>
        </p:nvSpPr>
        <p:spPr>
          <a:xfrm>
            <a:off x="15649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22"/>
          <p:cNvSpPr/>
          <p:nvPr/>
        </p:nvSpPr>
        <p:spPr>
          <a:xfrm>
            <a:off x="40734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22"/>
          <p:cNvSpPr/>
          <p:nvPr/>
        </p:nvSpPr>
        <p:spPr>
          <a:xfrm>
            <a:off x="6414875" y="38373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22"/>
          <p:cNvSpPr/>
          <p:nvPr/>
        </p:nvSpPr>
        <p:spPr>
          <a:xfrm>
            <a:off x="3037700" y="4132375"/>
            <a:ext cx="667500" cy="624000"/>
          </a:xfrm>
          <a:prstGeom prst="mathMinus">
            <a:avLst>
              <a:gd name="adj1" fmla="val 2352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22"/>
          <p:cNvSpPr/>
          <p:nvPr/>
        </p:nvSpPr>
        <p:spPr>
          <a:xfrm>
            <a:off x="5396650" y="4119400"/>
            <a:ext cx="842700" cy="624000"/>
          </a:xfrm>
          <a:prstGeom prst="mathEqual">
            <a:avLst>
              <a:gd name="adj1" fmla="val 23520"/>
              <a:gd name="adj2" fmla="val 1176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22"/>
          <p:cNvSpPr txBox="1"/>
          <p:nvPr/>
        </p:nvSpPr>
        <p:spPr>
          <a:xfrm>
            <a:off x="1438350" y="3900775"/>
            <a:ext cx="12426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8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49" name="Google Shape;349;p22"/>
          <p:cNvSpPr txBox="1"/>
          <p:nvPr/>
        </p:nvSpPr>
        <p:spPr>
          <a:xfrm>
            <a:off x="4096400" y="3889275"/>
            <a:ext cx="11046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50" name="Google Shape;350;p22"/>
          <p:cNvSpPr txBox="1"/>
          <p:nvPr/>
        </p:nvSpPr>
        <p:spPr>
          <a:xfrm>
            <a:off x="6455275" y="3854750"/>
            <a:ext cx="10641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51" name="Google Shape;351;p22"/>
          <p:cNvSpPr/>
          <p:nvPr/>
        </p:nvSpPr>
        <p:spPr>
          <a:xfrm>
            <a:off x="103550" y="103550"/>
            <a:ext cx="1898700" cy="1584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22"/>
          <p:cNvSpPr txBox="1"/>
          <p:nvPr/>
        </p:nvSpPr>
        <p:spPr>
          <a:xfrm>
            <a:off x="161100" y="115075"/>
            <a:ext cx="1841100" cy="15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Directions: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Read the equation and put an “X” on the fish to be taken away.  Type in your answer.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53" name="Google Shape;353;p22"/>
          <p:cNvSpPr/>
          <p:nvPr/>
        </p:nvSpPr>
        <p:spPr>
          <a:xfrm>
            <a:off x="8181275" y="75"/>
            <a:ext cx="9303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22"/>
          <p:cNvSpPr txBox="1"/>
          <p:nvPr/>
        </p:nvSpPr>
        <p:spPr>
          <a:xfrm rot="5400000">
            <a:off x="5378725" y="2998275"/>
            <a:ext cx="6606300" cy="8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Comic Sans MS"/>
                <a:ea typeface="Comic Sans MS"/>
                <a:cs typeface="Comic Sans MS"/>
                <a:sym typeface="Comic Sans MS"/>
              </a:rPr>
              <a:t>Subtracting Fish</a:t>
            </a:r>
            <a:endParaRPr sz="4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55" name="Google Shape;35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02100" y="1538028"/>
            <a:ext cx="1368950" cy="77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43575" y="1997240"/>
            <a:ext cx="1368950" cy="77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54500" y="2602265"/>
            <a:ext cx="1368950" cy="77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1315253"/>
            <a:ext cx="1368950" cy="77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26500" y="2090078"/>
            <a:ext cx="1368950" cy="77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37950" y="1372803"/>
            <a:ext cx="1368950" cy="77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93050" y="2377778"/>
            <a:ext cx="1368950" cy="77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60675" y="1454153"/>
            <a:ext cx="1368950" cy="774825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364" name="Google Shape;364;p22"/>
          <p:cNvSpPr/>
          <p:nvPr/>
        </p:nvSpPr>
        <p:spPr>
          <a:xfrm>
            <a:off x="7462038" y="1380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22"/>
          <p:cNvSpPr/>
          <p:nvPr/>
        </p:nvSpPr>
        <p:spPr>
          <a:xfrm>
            <a:off x="7462050" y="9502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22"/>
          <p:cNvSpPr/>
          <p:nvPr/>
        </p:nvSpPr>
        <p:spPr>
          <a:xfrm>
            <a:off x="7462050" y="17635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2"/>
          <p:cNvSpPr/>
          <p:nvPr/>
        </p:nvSpPr>
        <p:spPr>
          <a:xfrm>
            <a:off x="7430250" y="25717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22"/>
          <p:cNvSpPr/>
          <p:nvPr/>
        </p:nvSpPr>
        <p:spPr>
          <a:xfrm>
            <a:off x="7519363" y="33140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22"/>
          <p:cNvSpPr/>
          <p:nvPr/>
        </p:nvSpPr>
        <p:spPr>
          <a:xfrm>
            <a:off x="7552725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22"/>
          <p:cNvSpPr/>
          <p:nvPr/>
        </p:nvSpPr>
        <p:spPr>
          <a:xfrm>
            <a:off x="152550" y="16884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22"/>
          <p:cNvSpPr/>
          <p:nvPr/>
        </p:nvSpPr>
        <p:spPr>
          <a:xfrm>
            <a:off x="152550" y="24622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22"/>
          <p:cNvSpPr/>
          <p:nvPr/>
        </p:nvSpPr>
        <p:spPr>
          <a:xfrm>
            <a:off x="152550" y="32619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22"/>
          <p:cNvSpPr/>
          <p:nvPr/>
        </p:nvSpPr>
        <p:spPr>
          <a:xfrm>
            <a:off x="152550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1200" y="184125"/>
            <a:ext cx="5154998" cy="35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23"/>
          <p:cNvSpPr/>
          <p:nvPr/>
        </p:nvSpPr>
        <p:spPr>
          <a:xfrm>
            <a:off x="15649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23"/>
          <p:cNvSpPr/>
          <p:nvPr/>
        </p:nvSpPr>
        <p:spPr>
          <a:xfrm>
            <a:off x="40734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23"/>
          <p:cNvSpPr/>
          <p:nvPr/>
        </p:nvSpPr>
        <p:spPr>
          <a:xfrm>
            <a:off x="6414875" y="38373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23"/>
          <p:cNvSpPr/>
          <p:nvPr/>
        </p:nvSpPr>
        <p:spPr>
          <a:xfrm>
            <a:off x="3037700" y="4132375"/>
            <a:ext cx="667500" cy="624000"/>
          </a:xfrm>
          <a:prstGeom prst="mathMinus">
            <a:avLst>
              <a:gd name="adj1" fmla="val 2352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23"/>
          <p:cNvSpPr/>
          <p:nvPr/>
        </p:nvSpPr>
        <p:spPr>
          <a:xfrm>
            <a:off x="5396650" y="4119400"/>
            <a:ext cx="842700" cy="624000"/>
          </a:xfrm>
          <a:prstGeom prst="mathEqual">
            <a:avLst>
              <a:gd name="adj1" fmla="val 23520"/>
              <a:gd name="adj2" fmla="val 1176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p23"/>
          <p:cNvSpPr txBox="1"/>
          <p:nvPr/>
        </p:nvSpPr>
        <p:spPr>
          <a:xfrm>
            <a:off x="1438350" y="3900775"/>
            <a:ext cx="12426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85" name="Google Shape;385;p23"/>
          <p:cNvSpPr txBox="1"/>
          <p:nvPr/>
        </p:nvSpPr>
        <p:spPr>
          <a:xfrm>
            <a:off x="4096400" y="3889275"/>
            <a:ext cx="11046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86" name="Google Shape;386;p23"/>
          <p:cNvSpPr txBox="1"/>
          <p:nvPr/>
        </p:nvSpPr>
        <p:spPr>
          <a:xfrm>
            <a:off x="6455275" y="3854750"/>
            <a:ext cx="10641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87" name="Google Shape;387;p23"/>
          <p:cNvSpPr/>
          <p:nvPr/>
        </p:nvSpPr>
        <p:spPr>
          <a:xfrm>
            <a:off x="103550" y="103550"/>
            <a:ext cx="1898700" cy="1584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23"/>
          <p:cNvSpPr txBox="1"/>
          <p:nvPr/>
        </p:nvSpPr>
        <p:spPr>
          <a:xfrm>
            <a:off x="161100" y="115075"/>
            <a:ext cx="1841100" cy="15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Directions: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Read the equation and put an “X” on the fish to be taken away.  Type in your answer.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89" name="Google Shape;389;p23"/>
          <p:cNvSpPr/>
          <p:nvPr/>
        </p:nvSpPr>
        <p:spPr>
          <a:xfrm>
            <a:off x="8181275" y="75"/>
            <a:ext cx="9303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23"/>
          <p:cNvSpPr txBox="1"/>
          <p:nvPr/>
        </p:nvSpPr>
        <p:spPr>
          <a:xfrm rot="5400000">
            <a:off x="5372800" y="3015375"/>
            <a:ext cx="6606300" cy="8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Comic Sans MS"/>
                <a:ea typeface="Comic Sans MS"/>
                <a:cs typeface="Comic Sans MS"/>
                <a:sym typeface="Comic Sans MS"/>
              </a:rPr>
              <a:t>Subtracting Fish</a:t>
            </a:r>
            <a:endParaRPr sz="4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91" name="Google Shape;39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71375" y="1913075"/>
            <a:ext cx="842700" cy="489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78000" y="1508175"/>
            <a:ext cx="842700" cy="489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63625" y="2327300"/>
            <a:ext cx="842700" cy="489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71375" y="2771663"/>
            <a:ext cx="842700" cy="489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37700" y="2327288"/>
            <a:ext cx="842700" cy="489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0300" y="1581950"/>
            <a:ext cx="842700" cy="489080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sp>
        <p:nvSpPr>
          <p:cNvPr id="398" name="Google Shape;398;p23"/>
          <p:cNvSpPr/>
          <p:nvPr/>
        </p:nvSpPr>
        <p:spPr>
          <a:xfrm>
            <a:off x="7462038" y="1380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23"/>
          <p:cNvSpPr/>
          <p:nvPr/>
        </p:nvSpPr>
        <p:spPr>
          <a:xfrm>
            <a:off x="7462050" y="9502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23"/>
          <p:cNvSpPr/>
          <p:nvPr/>
        </p:nvSpPr>
        <p:spPr>
          <a:xfrm>
            <a:off x="7462050" y="17635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23"/>
          <p:cNvSpPr/>
          <p:nvPr/>
        </p:nvSpPr>
        <p:spPr>
          <a:xfrm>
            <a:off x="7430250" y="25717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23"/>
          <p:cNvSpPr/>
          <p:nvPr/>
        </p:nvSpPr>
        <p:spPr>
          <a:xfrm>
            <a:off x="7519363" y="33140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23"/>
          <p:cNvSpPr/>
          <p:nvPr/>
        </p:nvSpPr>
        <p:spPr>
          <a:xfrm>
            <a:off x="7552725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23"/>
          <p:cNvSpPr/>
          <p:nvPr/>
        </p:nvSpPr>
        <p:spPr>
          <a:xfrm>
            <a:off x="152550" y="16884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23"/>
          <p:cNvSpPr/>
          <p:nvPr/>
        </p:nvSpPr>
        <p:spPr>
          <a:xfrm>
            <a:off x="152550" y="24622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23"/>
          <p:cNvSpPr/>
          <p:nvPr/>
        </p:nvSpPr>
        <p:spPr>
          <a:xfrm>
            <a:off x="152550" y="32619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23"/>
          <p:cNvSpPr/>
          <p:nvPr/>
        </p:nvSpPr>
        <p:spPr>
          <a:xfrm>
            <a:off x="152550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Google Shape;41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1200" y="184125"/>
            <a:ext cx="5154998" cy="35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24"/>
          <p:cNvSpPr/>
          <p:nvPr/>
        </p:nvSpPr>
        <p:spPr>
          <a:xfrm>
            <a:off x="15649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" name="Google Shape;414;p24"/>
          <p:cNvSpPr/>
          <p:nvPr/>
        </p:nvSpPr>
        <p:spPr>
          <a:xfrm>
            <a:off x="40734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p24"/>
          <p:cNvSpPr/>
          <p:nvPr/>
        </p:nvSpPr>
        <p:spPr>
          <a:xfrm>
            <a:off x="6414875" y="38373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24"/>
          <p:cNvSpPr/>
          <p:nvPr/>
        </p:nvSpPr>
        <p:spPr>
          <a:xfrm>
            <a:off x="3037700" y="4132375"/>
            <a:ext cx="667500" cy="624000"/>
          </a:xfrm>
          <a:prstGeom prst="mathMinus">
            <a:avLst>
              <a:gd name="adj1" fmla="val 2352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24"/>
          <p:cNvSpPr/>
          <p:nvPr/>
        </p:nvSpPr>
        <p:spPr>
          <a:xfrm>
            <a:off x="5396650" y="4119400"/>
            <a:ext cx="842700" cy="624000"/>
          </a:xfrm>
          <a:prstGeom prst="mathEqual">
            <a:avLst>
              <a:gd name="adj1" fmla="val 23520"/>
              <a:gd name="adj2" fmla="val 1176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24"/>
          <p:cNvSpPr txBox="1"/>
          <p:nvPr/>
        </p:nvSpPr>
        <p:spPr>
          <a:xfrm>
            <a:off x="1438350" y="3900775"/>
            <a:ext cx="12426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8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19" name="Google Shape;419;p24"/>
          <p:cNvSpPr txBox="1"/>
          <p:nvPr/>
        </p:nvSpPr>
        <p:spPr>
          <a:xfrm>
            <a:off x="4096400" y="3889275"/>
            <a:ext cx="11046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4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20" name="Google Shape;420;p24"/>
          <p:cNvSpPr txBox="1"/>
          <p:nvPr/>
        </p:nvSpPr>
        <p:spPr>
          <a:xfrm>
            <a:off x="6455275" y="3854750"/>
            <a:ext cx="10641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21" name="Google Shape;421;p24"/>
          <p:cNvSpPr/>
          <p:nvPr/>
        </p:nvSpPr>
        <p:spPr>
          <a:xfrm>
            <a:off x="103550" y="103550"/>
            <a:ext cx="1898700" cy="1584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p24"/>
          <p:cNvSpPr txBox="1"/>
          <p:nvPr/>
        </p:nvSpPr>
        <p:spPr>
          <a:xfrm>
            <a:off x="161100" y="115075"/>
            <a:ext cx="1841100" cy="15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Directions: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Read the equation and put an “X” on the fish to be taken away.  Type in your answer.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23" name="Google Shape;423;p24"/>
          <p:cNvSpPr/>
          <p:nvPr/>
        </p:nvSpPr>
        <p:spPr>
          <a:xfrm>
            <a:off x="8181275" y="75"/>
            <a:ext cx="9303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p24"/>
          <p:cNvSpPr txBox="1"/>
          <p:nvPr/>
        </p:nvSpPr>
        <p:spPr>
          <a:xfrm rot="5400000">
            <a:off x="5361425" y="2969475"/>
            <a:ext cx="6606300" cy="9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Comic Sans MS"/>
                <a:ea typeface="Comic Sans MS"/>
                <a:cs typeface="Comic Sans MS"/>
                <a:sym typeface="Comic Sans MS"/>
              </a:rPr>
              <a:t>Subtracting Fish</a:t>
            </a:r>
            <a:endParaRPr sz="4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425" name="Google Shape;425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2251" y="1498675"/>
            <a:ext cx="667501" cy="617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9389" y="2358650"/>
            <a:ext cx="667501" cy="617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39351" y="1379525"/>
            <a:ext cx="667501" cy="617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52526" y="2066200"/>
            <a:ext cx="667501" cy="617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3489" y="1555975"/>
            <a:ext cx="667501" cy="617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0489" y="2066188"/>
            <a:ext cx="667501" cy="617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77989" y="2571750"/>
            <a:ext cx="667501" cy="617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91614" y="1379525"/>
            <a:ext cx="667501" cy="617737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434" name="Google Shape;434;p24"/>
          <p:cNvSpPr/>
          <p:nvPr/>
        </p:nvSpPr>
        <p:spPr>
          <a:xfrm>
            <a:off x="7462038" y="212938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24"/>
          <p:cNvSpPr/>
          <p:nvPr/>
        </p:nvSpPr>
        <p:spPr>
          <a:xfrm>
            <a:off x="7462050" y="9502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p24"/>
          <p:cNvSpPr/>
          <p:nvPr/>
        </p:nvSpPr>
        <p:spPr>
          <a:xfrm>
            <a:off x="7462050" y="17635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24"/>
          <p:cNvSpPr/>
          <p:nvPr/>
        </p:nvSpPr>
        <p:spPr>
          <a:xfrm>
            <a:off x="7430250" y="25717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p24"/>
          <p:cNvSpPr/>
          <p:nvPr/>
        </p:nvSpPr>
        <p:spPr>
          <a:xfrm>
            <a:off x="7519363" y="33140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p24"/>
          <p:cNvSpPr/>
          <p:nvPr/>
        </p:nvSpPr>
        <p:spPr>
          <a:xfrm>
            <a:off x="7552725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" name="Google Shape;440;p24"/>
          <p:cNvSpPr/>
          <p:nvPr/>
        </p:nvSpPr>
        <p:spPr>
          <a:xfrm>
            <a:off x="152550" y="16884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p24"/>
          <p:cNvSpPr/>
          <p:nvPr/>
        </p:nvSpPr>
        <p:spPr>
          <a:xfrm>
            <a:off x="152550" y="24622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24"/>
          <p:cNvSpPr/>
          <p:nvPr/>
        </p:nvSpPr>
        <p:spPr>
          <a:xfrm>
            <a:off x="152550" y="32619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24"/>
          <p:cNvSpPr/>
          <p:nvPr/>
        </p:nvSpPr>
        <p:spPr>
          <a:xfrm>
            <a:off x="152550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8" name="Google Shape;44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1200" y="184125"/>
            <a:ext cx="5154998" cy="35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25"/>
          <p:cNvSpPr/>
          <p:nvPr/>
        </p:nvSpPr>
        <p:spPr>
          <a:xfrm>
            <a:off x="15649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" name="Google Shape;450;p25"/>
          <p:cNvSpPr/>
          <p:nvPr/>
        </p:nvSpPr>
        <p:spPr>
          <a:xfrm>
            <a:off x="40734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p25"/>
          <p:cNvSpPr/>
          <p:nvPr/>
        </p:nvSpPr>
        <p:spPr>
          <a:xfrm>
            <a:off x="6414875" y="38373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" name="Google Shape;452;p25"/>
          <p:cNvSpPr/>
          <p:nvPr/>
        </p:nvSpPr>
        <p:spPr>
          <a:xfrm>
            <a:off x="3037700" y="4132375"/>
            <a:ext cx="667500" cy="624000"/>
          </a:xfrm>
          <a:prstGeom prst="mathMinus">
            <a:avLst>
              <a:gd name="adj1" fmla="val 2352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25"/>
          <p:cNvSpPr/>
          <p:nvPr/>
        </p:nvSpPr>
        <p:spPr>
          <a:xfrm>
            <a:off x="5396650" y="4119400"/>
            <a:ext cx="842700" cy="624000"/>
          </a:xfrm>
          <a:prstGeom prst="mathEqual">
            <a:avLst>
              <a:gd name="adj1" fmla="val 23520"/>
              <a:gd name="adj2" fmla="val 1176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25"/>
          <p:cNvSpPr txBox="1"/>
          <p:nvPr/>
        </p:nvSpPr>
        <p:spPr>
          <a:xfrm>
            <a:off x="1438350" y="3900775"/>
            <a:ext cx="12426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55" name="Google Shape;455;p25"/>
          <p:cNvSpPr txBox="1"/>
          <p:nvPr/>
        </p:nvSpPr>
        <p:spPr>
          <a:xfrm>
            <a:off x="4096400" y="3889275"/>
            <a:ext cx="11046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3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56" name="Google Shape;456;p25"/>
          <p:cNvSpPr txBox="1"/>
          <p:nvPr/>
        </p:nvSpPr>
        <p:spPr>
          <a:xfrm>
            <a:off x="6455275" y="3854750"/>
            <a:ext cx="10641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57" name="Google Shape;457;p25"/>
          <p:cNvSpPr/>
          <p:nvPr/>
        </p:nvSpPr>
        <p:spPr>
          <a:xfrm>
            <a:off x="103550" y="103550"/>
            <a:ext cx="1898700" cy="1584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25"/>
          <p:cNvSpPr txBox="1"/>
          <p:nvPr/>
        </p:nvSpPr>
        <p:spPr>
          <a:xfrm>
            <a:off x="161100" y="115075"/>
            <a:ext cx="1841100" cy="15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Directions: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Read the equation and put an “X” on the fish to be taken away.  Type in your answer.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59" name="Google Shape;459;p25"/>
          <p:cNvSpPr/>
          <p:nvPr/>
        </p:nvSpPr>
        <p:spPr>
          <a:xfrm>
            <a:off x="8181275" y="75"/>
            <a:ext cx="9303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p25"/>
          <p:cNvSpPr txBox="1"/>
          <p:nvPr/>
        </p:nvSpPr>
        <p:spPr>
          <a:xfrm rot="5400000">
            <a:off x="5430400" y="3072975"/>
            <a:ext cx="6606300" cy="7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Comic Sans MS"/>
                <a:ea typeface="Comic Sans MS"/>
                <a:cs typeface="Comic Sans MS"/>
                <a:sym typeface="Comic Sans MS"/>
              </a:rPr>
              <a:t>Subtracting Fish</a:t>
            </a:r>
            <a:endParaRPr sz="4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461" name="Google Shape;46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91316" y="1541900"/>
            <a:ext cx="1113875" cy="674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00903" y="2426300"/>
            <a:ext cx="1113875" cy="674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83153" y="1949788"/>
            <a:ext cx="1113875" cy="674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61066" y="1322825"/>
            <a:ext cx="1113875" cy="674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10128" y="2426300"/>
            <a:ext cx="1113875" cy="674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85203" y="1389300"/>
            <a:ext cx="1113875" cy="674419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sp>
        <p:nvSpPr>
          <p:cNvPr id="468" name="Google Shape;468;p25"/>
          <p:cNvSpPr/>
          <p:nvPr/>
        </p:nvSpPr>
        <p:spPr>
          <a:xfrm>
            <a:off x="7462038" y="1380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25"/>
          <p:cNvSpPr/>
          <p:nvPr/>
        </p:nvSpPr>
        <p:spPr>
          <a:xfrm>
            <a:off x="7462050" y="9502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25"/>
          <p:cNvSpPr/>
          <p:nvPr/>
        </p:nvSpPr>
        <p:spPr>
          <a:xfrm>
            <a:off x="7462050" y="17635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p25"/>
          <p:cNvSpPr/>
          <p:nvPr/>
        </p:nvSpPr>
        <p:spPr>
          <a:xfrm>
            <a:off x="7430250" y="25717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2" name="Google Shape;472;p25"/>
          <p:cNvSpPr/>
          <p:nvPr/>
        </p:nvSpPr>
        <p:spPr>
          <a:xfrm>
            <a:off x="7519363" y="33140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3" name="Google Shape;473;p25"/>
          <p:cNvSpPr/>
          <p:nvPr/>
        </p:nvSpPr>
        <p:spPr>
          <a:xfrm>
            <a:off x="7552725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p25"/>
          <p:cNvSpPr/>
          <p:nvPr/>
        </p:nvSpPr>
        <p:spPr>
          <a:xfrm>
            <a:off x="152550" y="16884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5" name="Google Shape;475;p25"/>
          <p:cNvSpPr/>
          <p:nvPr/>
        </p:nvSpPr>
        <p:spPr>
          <a:xfrm>
            <a:off x="152550" y="24622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p25"/>
          <p:cNvSpPr/>
          <p:nvPr/>
        </p:nvSpPr>
        <p:spPr>
          <a:xfrm>
            <a:off x="152550" y="32619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7" name="Google Shape;477;p25"/>
          <p:cNvSpPr/>
          <p:nvPr/>
        </p:nvSpPr>
        <p:spPr>
          <a:xfrm>
            <a:off x="152550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Google Shape;48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1200" y="184125"/>
            <a:ext cx="5154998" cy="35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26"/>
          <p:cNvSpPr/>
          <p:nvPr/>
        </p:nvSpPr>
        <p:spPr>
          <a:xfrm>
            <a:off x="15649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" name="Google Shape;484;p26"/>
          <p:cNvSpPr/>
          <p:nvPr/>
        </p:nvSpPr>
        <p:spPr>
          <a:xfrm>
            <a:off x="40734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5" name="Google Shape;485;p26"/>
          <p:cNvSpPr/>
          <p:nvPr/>
        </p:nvSpPr>
        <p:spPr>
          <a:xfrm>
            <a:off x="6414875" y="38373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6" name="Google Shape;486;p26"/>
          <p:cNvSpPr/>
          <p:nvPr/>
        </p:nvSpPr>
        <p:spPr>
          <a:xfrm>
            <a:off x="3037700" y="4132375"/>
            <a:ext cx="667500" cy="624000"/>
          </a:xfrm>
          <a:prstGeom prst="mathMinus">
            <a:avLst>
              <a:gd name="adj1" fmla="val 2352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7" name="Google Shape;487;p26"/>
          <p:cNvSpPr/>
          <p:nvPr/>
        </p:nvSpPr>
        <p:spPr>
          <a:xfrm>
            <a:off x="5396650" y="4119400"/>
            <a:ext cx="842700" cy="624000"/>
          </a:xfrm>
          <a:prstGeom prst="mathEqual">
            <a:avLst>
              <a:gd name="adj1" fmla="val 23520"/>
              <a:gd name="adj2" fmla="val 1176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8" name="Google Shape;488;p26"/>
          <p:cNvSpPr txBox="1"/>
          <p:nvPr/>
        </p:nvSpPr>
        <p:spPr>
          <a:xfrm>
            <a:off x="1438350" y="3900775"/>
            <a:ext cx="12426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7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89" name="Google Shape;489;p26"/>
          <p:cNvSpPr txBox="1"/>
          <p:nvPr/>
        </p:nvSpPr>
        <p:spPr>
          <a:xfrm>
            <a:off x="4096400" y="3889275"/>
            <a:ext cx="11046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0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90" name="Google Shape;490;p26"/>
          <p:cNvSpPr txBox="1"/>
          <p:nvPr/>
        </p:nvSpPr>
        <p:spPr>
          <a:xfrm>
            <a:off x="6455275" y="3854750"/>
            <a:ext cx="10641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91" name="Google Shape;491;p26"/>
          <p:cNvSpPr/>
          <p:nvPr/>
        </p:nvSpPr>
        <p:spPr>
          <a:xfrm>
            <a:off x="103550" y="103550"/>
            <a:ext cx="1898700" cy="1584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p26"/>
          <p:cNvSpPr txBox="1"/>
          <p:nvPr/>
        </p:nvSpPr>
        <p:spPr>
          <a:xfrm>
            <a:off x="161100" y="115075"/>
            <a:ext cx="1841100" cy="15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Directions: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Read the equation and put an “X” on the fish to be taken away.  Type in your answer.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93" name="Google Shape;493;p26"/>
          <p:cNvSpPr/>
          <p:nvPr/>
        </p:nvSpPr>
        <p:spPr>
          <a:xfrm>
            <a:off x="8181275" y="75"/>
            <a:ext cx="9303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4" name="Google Shape;494;p26"/>
          <p:cNvSpPr txBox="1"/>
          <p:nvPr/>
        </p:nvSpPr>
        <p:spPr>
          <a:xfrm rot="5400000">
            <a:off x="5355550" y="2998125"/>
            <a:ext cx="6606300" cy="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Comic Sans MS"/>
                <a:ea typeface="Comic Sans MS"/>
                <a:cs typeface="Comic Sans MS"/>
                <a:sym typeface="Comic Sans MS"/>
              </a:rPr>
              <a:t>Subtracting Fish</a:t>
            </a:r>
            <a:endParaRPr sz="4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495" name="Google Shape;49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68475" y="1311650"/>
            <a:ext cx="1064100" cy="106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64050" y="2039775"/>
            <a:ext cx="1064100" cy="106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8600" y="2249950"/>
            <a:ext cx="1064100" cy="106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10125" y="1311650"/>
            <a:ext cx="1064100" cy="106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1775" y="1239700"/>
            <a:ext cx="1064100" cy="106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97150" y="2249950"/>
            <a:ext cx="1064100" cy="106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82400" y="1404638"/>
            <a:ext cx="1064100" cy="1064100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503" name="Google Shape;503;p26"/>
          <p:cNvSpPr/>
          <p:nvPr/>
        </p:nvSpPr>
        <p:spPr>
          <a:xfrm>
            <a:off x="7462038" y="1380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4" name="Google Shape;504;p26"/>
          <p:cNvSpPr/>
          <p:nvPr/>
        </p:nvSpPr>
        <p:spPr>
          <a:xfrm>
            <a:off x="7462050" y="9502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26"/>
          <p:cNvSpPr/>
          <p:nvPr/>
        </p:nvSpPr>
        <p:spPr>
          <a:xfrm>
            <a:off x="7462050" y="17635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p26"/>
          <p:cNvSpPr/>
          <p:nvPr/>
        </p:nvSpPr>
        <p:spPr>
          <a:xfrm>
            <a:off x="7430250" y="25717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7" name="Google Shape;507;p26"/>
          <p:cNvSpPr/>
          <p:nvPr/>
        </p:nvSpPr>
        <p:spPr>
          <a:xfrm>
            <a:off x="7519363" y="33140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8" name="Google Shape;508;p26"/>
          <p:cNvSpPr/>
          <p:nvPr/>
        </p:nvSpPr>
        <p:spPr>
          <a:xfrm>
            <a:off x="7552725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" name="Google Shape;509;p26"/>
          <p:cNvSpPr/>
          <p:nvPr/>
        </p:nvSpPr>
        <p:spPr>
          <a:xfrm>
            <a:off x="152550" y="16884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0" name="Google Shape;510;p26"/>
          <p:cNvSpPr/>
          <p:nvPr/>
        </p:nvSpPr>
        <p:spPr>
          <a:xfrm>
            <a:off x="152550" y="24622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26"/>
          <p:cNvSpPr/>
          <p:nvPr/>
        </p:nvSpPr>
        <p:spPr>
          <a:xfrm>
            <a:off x="152550" y="32619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512;p26"/>
          <p:cNvSpPr/>
          <p:nvPr/>
        </p:nvSpPr>
        <p:spPr>
          <a:xfrm>
            <a:off x="152550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7" name="Google Shape;51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1200" y="184125"/>
            <a:ext cx="5154998" cy="35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27"/>
          <p:cNvSpPr/>
          <p:nvPr/>
        </p:nvSpPr>
        <p:spPr>
          <a:xfrm>
            <a:off x="15649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9" name="Google Shape;519;p27"/>
          <p:cNvSpPr/>
          <p:nvPr/>
        </p:nvSpPr>
        <p:spPr>
          <a:xfrm>
            <a:off x="40734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27"/>
          <p:cNvSpPr/>
          <p:nvPr/>
        </p:nvSpPr>
        <p:spPr>
          <a:xfrm>
            <a:off x="6414875" y="38373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p27"/>
          <p:cNvSpPr/>
          <p:nvPr/>
        </p:nvSpPr>
        <p:spPr>
          <a:xfrm>
            <a:off x="3037700" y="4132375"/>
            <a:ext cx="667500" cy="624000"/>
          </a:xfrm>
          <a:prstGeom prst="mathMinus">
            <a:avLst>
              <a:gd name="adj1" fmla="val 2352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" name="Google Shape;522;p27"/>
          <p:cNvSpPr/>
          <p:nvPr/>
        </p:nvSpPr>
        <p:spPr>
          <a:xfrm>
            <a:off x="5396650" y="4119400"/>
            <a:ext cx="842700" cy="624000"/>
          </a:xfrm>
          <a:prstGeom prst="mathEqual">
            <a:avLst>
              <a:gd name="adj1" fmla="val 23520"/>
              <a:gd name="adj2" fmla="val 1176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3" name="Google Shape;523;p27"/>
          <p:cNvSpPr txBox="1"/>
          <p:nvPr/>
        </p:nvSpPr>
        <p:spPr>
          <a:xfrm>
            <a:off x="1438350" y="3900775"/>
            <a:ext cx="12426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24" name="Google Shape;524;p27"/>
          <p:cNvSpPr txBox="1"/>
          <p:nvPr/>
        </p:nvSpPr>
        <p:spPr>
          <a:xfrm>
            <a:off x="4096400" y="3889275"/>
            <a:ext cx="11046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4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25" name="Google Shape;525;p27"/>
          <p:cNvSpPr txBox="1"/>
          <p:nvPr/>
        </p:nvSpPr>
        <p:spPr>
          <a:xfrm>
            <a:off x="6455275" y="3854750"/>
            <a:ext cx="10641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26" name="Google Shape;526;p27"/>
          <p:cNvSpPr/>
          <p:nvPr/>
        </p:nvSpPr>
        <p:spPr>
          <a:xfrm>
            <a:off x="103550" y="103550"/>
            <a:ext cx="1898700" cy="1584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27"/>
          <p:cNvSpPr txBox="1"/>
          <p:nvPr/>
        </p:nvSpPr>
        <p:spPr>
          <a:xfrm>
            <a:off x="161100" y="115075"/>
            <a:ext cx="1841100" cy="15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Directions: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Read the equation and put an “X” on the fish to be taken away.  Type in your answer.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28" name="Google Shape;528;p27"/>
          <p:cNvSpPr/>
          <p:nvPr/>
        </p:nvSpPr>
        <p:spPr>
          <a:xfrm>
            <a:off x="8181275" y="75"/>
            <a:ext cx="9303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27"/>
          <p:cNvSpPr txBox="1"/>
          <p:nvPr/>
        </p:nvSpPr>
        <p:spPr>
          <a:xfrm rot="5400000">
            <a:off x="5326900" y="3003975"/>
            <a:ext cx="6606300" cy="8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Comic Sans MS"/>
                <a:ea typeface="Comic Sans MS"/>
                <a:cs typeface="Comic Sans MS"/>
                <a:sym typeface="Comic Sans MS"/>
              </a:rPr>
              <a:t>Subtracting Fish</a:t>
            </a:r>
            <a:endParaRPr sz="4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530" name="Google Shape;53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10850" y="1301925"/>
            <a:ext cx="1704950" cy="170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2669501" y="1301925"/>
            <a:ext cx="1990650" cy="1704950"/>
          </a:xfrm>
          <a:prstGeom prst="rect">
            <a:avLst/>
          </a:prstGeom>
          <a:noFill/>
          <a:ln>
            <a:noFill/>
          </a:ln>
        </p:spPr>
      </p:pic>
      <p:sp>
        <p:nvSpPr>
          <p:cNvPr id="532" name="Google Shape;532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533" name="Google Shape;533;p27"/>
          <p:cNvSpPr/>
          <p:nvPr/>
        </p:nvSpPr>
        <p:spPr>
          <a:xfrm>
            <a:off x="7462038" y="1380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4" name="Google Shape;534;p27"/>
          <p:cNvSpPr/>
          <p:nvPr/>
        </p:nvSpPr>
        <p:spPr>
          <a:xfrm>
            <a:off x="7462050" y="9502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27"/>
          <p:cNvSpPr/>
          <p:nvPr/>
        </p:nvSpPr>
        <p:spPr>
          <a:xfrm>
            <a:off x="7462050" y="17635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27"/>
          <p:cNvSpPr/>
          <p:nvPr/>
        </p:nvSpPr>
        <p:spPr>
          <a:xfrm>
            <a:off x="7430250" y="25717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p27"/>
          <p:cNvSpPr/>
          <p:nvPr/>
        </p:nvSpPr>
        <p:spPr>
          <a:xfrm>
            <a:off x="7519363" y="33140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8" name="Google Shape;538;p27"/>
          <p:cNvSpPr/>
          <p:nvPr/>
        </p:nvSpPr>
        <p:spPr>
          <a:xfrm>
            <a:off x="7552725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27"/>
          <p:cNvSpPr/>
          <p:nvPr/>
        </p:nvSpPr>
        <p:spPr>
          <a:xfrm>
            <a:off x="152550" y="16884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0" name="Google Shape;540;p27"/>
          <p:cNvSpPr/>
          <p:nvPr/>
        </p:nvSpPr>
        <p:spPr>
          <a:xfrm>
            <a:off x="152550" y="24622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p27"/>
          <p:cNvSpPr/>
          <p:nvPr/>
        </p:nvSpPr>
        <p:spPr>
          <a:xfrm>
            <a:off x="152550" y="32619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p27"/>
          <p:cNvSpPr/>
          <p:nvPr/>
        </p:nvSpPr>
        <p:spPr>
          <a:xfrm>
            <a:off x="152550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7" name="Google Shape;54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1200" y="184125"/>
            <a:ext cx="5154998" cy="35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548" name="Google Shape;548;p28"/>
          <p:cNvSpPr/>
          <p:nvPr/>
        </p:nvSpPr>
        <p:spPr>
          <a:xfrm>
            <a:off x="15649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" name="Google Shape;549;p28"/>
          <p:cNvSpPr/>
          <p:nvPr/>
        </p:nvSpPr>
        <p:spPr>
          <a:xfrm>
            <a:off x="40734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" name="Google Shape;550;p28"/>
          <p:cNvSpPr/>
          <p:nvPr/>
        </p:nvSpPr>
        <p:spPr>
          <a:xfrm>
            <a:off x="6414875" y="38373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1" name="Google Shape;551;p28"/>
          <p:cNvSpPr/>
          <p:nvPr/>
        </p:nvSpPr>
        <p:spPr>
          <a:xfrm>
            <a:off x="3037700" y="4132375"/>
            <a:ext cx="667500" cy="624000"/>
          </a:xfrm>
          <a:prstGeom prst="mathMinus">
            <a:avLst>
              <a:gd name="adj1" fmla="val 2352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p28"/>
          <p:cNvSpPr/>
          <p:nvPr/>
        </p:nvSpPr>
        <p:spPr>
          <a:xfrm>
            <a:off x="5396650" y="4119400"/>
            <a:ext cx="842700" cy="624000"/>
          </a:xfrm>
          <a:prstGeom prst="mathEqual">
            <a:avLst>
              <a:gd name="adj1" fmla="val 23520"/>
              <a:gd name="adj2" fmla="val 1176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" name="Google Shape;553;p28"/>
          <p:cNvSpPr txBox="1"/>
          <p:nvPr/>
        </p:nvSpPr>
        <p:spPr>
          <a:xfrm>
            <a:off x="1438350" y="3900775"/>
            <a:ext cx="12426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8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54" name="Google Shape;554;p28"/>
          <p:cNvSpPr txBox="1"/>
          <p:nvPr/>
        </p:nvSpPr>
        <p:spPr>
          <a:xfrm>
            <a:off x="4096400" y="3889275"/>
            <a:ext cx="11046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0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55" name="Google Shape;555;p28"/>
          <p:cNvSpPr txBox="1"/>
          <p:nvPr/>
        </p:nvSpPr>
        <p:spPr>
          <a:xfrm>
            <a:off x="6455275" y="3854750"/>
            <a:ext cx="10641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56" name="Google Shape;556;p28"/>
          <p:cNvSpPr/>
          <p:nvPr/>
        </p:nvSpPr>
        <p:spPr>
          <a:xfrm>
            <a:off x="103550" y="103550"/>
            <a:ext cx="1898700" cy="1584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" name="Google Shape;557;p28"/>
          <p:cNvSpPr txBox="1"/>
          <p:nvPr/>
        </p:nvSpPr>
        <p:spPr>
          <a:xfrm>
            <a:off x="161100" y="115075"/>
            <a:ext cx="1841100" cy="15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Directions: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Read the equation and put an “X” on the fish to be taken away.  Type in your answer.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58" name="Google Shape;558;p28"/>
          <p:cNvSpPr/>
          <p:nvPr/>
        </p:nvSpPr>
        <p:spPr>
          <a:xfrm>
            <a:off x="8181275" y="75"/>
            <a:ext cx="9303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9" name="Google Shape;559;p28"/>
          <p:cNvSpPr txBox="1"/>
          <p:nvPr/>
        </p:nvSpPr>
        <p:spPr>
          <a:xfrm rot="5400000">
            <a:off x="5344125" y="2975175"/>
            <a:ext cx="6606300" cy="9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Comic Sans MS"/>
                <a:ea typeface="Comic Sans MS"/>
                <a:cs typeface="Comic Sans MS"/>
                <a:sym typeface="Comic Sans MS"/>
              </a:rPr>
              <a:t>Subtracting Fish</a:t>
            </a:r>
            <a:endParaRPr sz="4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560" name="Google Shape;56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31509" y="1515600"/>
            <a:ext cx="1064100" cy="713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98546" y="1579775"/>
            <a:ext cx="1064100" cy="713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9309" y="2628788"/>
            <a:ext cx="1064100" cy="713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93734" y="2125875"/>
            <a:ext cx="1064100" cy="713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45309" y="1412050"/>
            <a:ext cx="1064100" cy="713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1784" y="1368325"/>
            <a:ext cx="1064100" cy="713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69022" y="2367750"/>
            <a:ext cx="1064100" cy="713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63297" y="2082138"/>
            <a:ext cx="1064100" cy="713832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sp>
        <p:nvSpPr>
          <p:cNvPr id="569" name="Google Shape;569;p28"/>
          <p:cNvSpPr/>
          <p:nvPr/>
        </p:nvSpPr>
        <p:spPr>
          <a:xfrm>
            <a:off x="7462038" y="1380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0" name="Google Shape;570;p28"/>
          <p:cNvSpPr/>
          <p:nvPr/>
        </p:nvSpPr>
        <p:spPr>
          <a:xfrm>
            <a:off x="7462050" y="9502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" name="Google Shape;571;p28"/>
          <p:cNvSpPr/>
          <p:nvPr/>
        </p:nvSpPr>
        <p:spPr>
          <a:xfrm>
            <a:off x="7462050" y="17635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" name="Google Shape;572;p28"/>
          <p:cNvSpPr/>
          <p:nvPr/>
        </p:nvSpPr>
        <p:spPr>
          <a:xfrm>
            <a:off x="7430250" y="25717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p28"/>
          <p:cNvSpPr/>
          <p:nvPr/>
        </p:nvSpPr>
        <p:spPr>
          <a:xfrm>
            <a:off x="7519363" y="33140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4" name="Google Shape;574;p28"/>
          <p:cNvSpPr/>
          <p:nvPr/>
        </p:nvSpPr>
        <p:spPr>
          <a:xfrm>
            <a:off x="7552725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5" name="Google Shape;575;p28"/>
          <p:cNvSpPr/>
          <p:nvPr/>
        </p:nvSpPr>
        <p:spPr>
          <a:xfrm>
            <a:off x="152550" y="16884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" name="Google Shape;576;p28"/>
          <p:cNvSpPr/>
          <p:nvPr/>
        </p:nvSpPr>
        <p:spPr>
          <a:xfrm>
            <a:off x="152550" y="24622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" name="Google Shape;577;p28"/>
          <p:cNvSpPr/>
          <p:nvPr/>
        </p:nvSpPr>
        <p:spPr>
          <a:xfrm>
            <a:off x="152550" y="32619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8" name="Google Shape;578;p28"/>
          <p:cNvSpPr/>
          <p:nvPr/>
        </p:nvSpPr>
        <p:spPr>
          <a:xfrm>
            <a:off x="152550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Google Shape;58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1200" y="184125"/>
            <a:ext cx="5154998" cy="35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29"/>
          <p:cNvSpPr/>
          <p:nvPr/>
        </p:nvSpPr>
        <p:spPr>
          <a:xfrm>
            <a:off x="15649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5" name="Google Shape;585;p29"/>
          <p:cNvSpPr/>
          <p:nvPr/>
        </p:nvSpPr>
        <p:spPr>
          <a:xfrm>
            <a:off x="40734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6" name="Google Shape;586;p29"/>
          <p:cNvSpPr/>
          <p:nvPr/>
        </p:nvSpPr>
        <p:spPr>
          <a:xfrm>
            <a:off x="6414875" y="38373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7" name="Google Shape;587;p29"/>
          <p:cNvSpPr/>
          <p:nvPr/>
        </p:nvSpPr>
        <p:spPr>
          <a:xfrm>
            <a:off x="3037700" y="4132375"/>
            <a:ext cx="667500" cy="624000"/>
          </a:xfrm>
          <a:prstGeom prst="mathMinus">
            <a:avLst>
              <a:gd name="adj1" fmla="val 2352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8" name="Google Shape;588;p29"/>
          <p:cNvSpPr/>
          <p:nvPr/>
        </p:nvSpPr>
        <p:spPr>
          <a:xfrm>
            <a:off x="5396650" y="4119400"/>
            <a:ext cx="842700" cy="624000"/>
          </a:xfrm>
          <a:prstGeom prst="mathEqual">
            <a:avLst>
              <a:gd name="adj1" fmla="val 23520"/>
              <a:gd name="adj2" fmla="val 1176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9" name="Google Shape;589;p29"/>
          <p:cNvSpPr txBox="1"/>
          <p:nvPr/>
        </p:nvSpPr>
        <p:spPr>
          <a:xfrm>
            <a:off x="1438350" y="3900775"/>
            <a:ext cx="12426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8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90" name="Google Shape;590;p29"/>
          <p:cNvSpPr txBox="1"/>
          <p:nvPr/>
        </p:nvSpPr>
        <p:spPr>
          <a:xfrm>
            <a:off x="4096400" y="3889275"/>
            <a:ext cx="11046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3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91" name="Google Shape;591;p29"/>
          <p:cNvSpPr txBox="1"/>
          <p:nvPr/>
        </p:nvSpPr>
        <p:spPr>
          <a:xfrm>
            <a:off x="6455275" y="3854750"/>
            <a:ext cx="10641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92" name="Google Shape;592;p29"/>
          <p:cNvSpPr/>
          <p:nvPr/>
        </p:nvSpPr>
        <p:spPr>
          <a:xfrm>
            <a:off x="103550" y="103550"/>
            <a:ext cx="1898700" cy="1584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3" name="Google Shape;593;p29"/>
          <p:cNvSpPr txBox="1"/>
          <p:nvPr/>
        </p:nvSpPr>
        <p:spPr>
          <a:xfrm>
            <a:off x="161100" y="115075"/>
            <a:ext cx="1841100" cy="15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Directions: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Read the equation and put an “X” on the fish to be taken away.  Type in your answer.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94" name="Google Shape;594;p29"/>
          <p:cNvSpPr/>
          <p:nvPr/>
        </p:nvSpPr>
        <p:spPr>
          <a:xfrm>
            <a:off x="8181275" y="75"/>
            <a:ext cx="9303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5" name="Google Shape;595;p29"/>
          <p:cNvSpPr txBox="1"/>
          <p:nvPr/>
        </p:nvSpPr>
        <p:spPr>
          <a:xfrm rot="5400000">
            <a:off x="5349975" y="2981025"/>
            <a:ext cx="6606300" cy="9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Comic Sans MS"/>
                <a:ea typeface="Comic Sans MS"/>
                <a:cs typeface="Comic Sans MS"/>
                <a:sym typeface="Comic Sans MS"/>
              </a:rPr>
              <a:t>Subtracting Fish</a:t>
            </a:r>
            <a:endParaRPr sz="4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596" name="Google Shape;59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69500" y="1997250"/>
            <a:ext cx="759450" cy="75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49075" y="1326100"/>
            <a:ext cx="759450" cy="75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6075" y="2315675"/>
            <a:ext cx="759450" cy="75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18538" y="1688425"/>
            <a:ext cx="759450" cy="75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41550" y="2571750"/>
            <a:ext cx="759450" cy="75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49063" y="2269550"/>
            <a:ext cx="759450" cy="75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1000" y="1392225"/>
            <a:ext cx="759450" cy="75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04200" y="1510100"/>
            <a:ext cx="759450" cy="759450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sp>
        <p:nvSpPr>
          <p:cNvPr id="605" name="Google Shape;605;p29"/>
          <p:cNvSpPr/>
          <p:nvPr/>
        </p:nvSpPr>
        <p:spPr>
          <a:xfrm>
            <a:off x="7462038" y="1380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6" name="Google Shape;606;p29"/>
          <p:cNvSpPr/>
          <p:nvPr/>
        </p:nvSpPr>
        <p:spPr>
          <a:xfrm>
            <a:off x="7462050" y="9502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7" name="Google Shape;607;p29"/>
          <p:cNvSpPr/>
          <p:nvPr/>
        </p:nvSpPr>
        <p:spPr>
          <a:xfrm>
            <a:off x="7462050" y="17635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8" name="Google Shape;608;p29"/>
          <p:cNvSpPr/>
          <p:nvPr/>
        </p:nvSpPr>
        <p:spPr>
          <a:xfrm>
            <a:off x="7430250" y="25717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9" name="Google Shape;609;p29"/>
          <p:cNvSpPr/>
          <p:nvPr/>
        </p:nvSpPr>
        <p:spPr>
          <a:xfrm>
            <a:off x="7519363" y="33140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29"/>
          <p:cNvSpPr/>
          <p:nvPr/>
        </p:nvSpPr>
        <p:spPr>
          <a:xfrm>
            <a:off x="7552725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" name="Google Shape;611;p29"/>
          <p:cNvSpPr/>
          <p:nvPr/>
        </p:nvSpPr>
        <p:spPr>
          <a:xfrm>
            <a:off x="152550" y="16884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29"/>
          <p:cNvSpPr/>
          <p:nvPr/>
        </p:nvSpPr>
        <p:spPr>
          <a:xfrm>
            <a:off x="152550" y="24622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29"/>
          <p:cNvSpPr/>
          <p:nvPr/>
        </p:nvSpPr>
        <p:spPr>
          <a:xfrm>
            <a:off x="152550" y="32619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p29"/>
          <p:cNvSpPr/>
          <p:nvPr/>
        </p:nvSpPr>
        <p:spPr>
          <a:xfrm>
            <a:off x="152550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9" name="Google Shape;61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1200" y="184125"/>
            <a:ext cx="5154998" cy="35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620" name="Google Shape;620;p30"/>
          <p:cNvSpPr/>
          <p:nvPr/>
        </p:nvSpPr>
        <p:spPr>
          <a:xfrm>
            <a:off x="15649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1" name="Google Shape;621;p30"/>
          <p:cNvSpPr/>
          <p:nvPr/>
        </p:nvSpPr>
        <p:spPr>
          <a:xfrm>
            <a:off x="40734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2" name="Google Shape;622;p30"/>
          <p:cNvSpPr/>
          <p:nvPr/>
        </p:nvSpPr>
        <p:spPr>
          <a:xfrm>
            <a:off x="6414875" y="38373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" name="Google Shape;623;p30"/>
          <p:cNvSpPr/>
          <p:nvPr/>
        </p:nvSpPr>
        <p:spPr>
          <a:xfrm>
            <a:off x="3037700" y="4132375"/>
            <a:ext cx="667500" cy="624000"/>
          </a:xfrm>
          <a:prstGeom prst="mathMinus">
            <a:avLst>
              <a:gd name="adj1" fmla="val 2352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4" name="Google Shape;624;p30"/>
          <p:cNvSpPr/>
          <p:nvPr/>
        </p:nvSpPr>
        <p:spPr>
          <a:xfrm>
            <a:off x="5396650" y="4119400"/>
            <a:ext cx="842700" cy="624000"/>
          </a:xfrm>
          <a:prstGeom prst="mathEqual">
            <a:avLst>
              <a:gd name="adj1" fmla="val 23520"/>
              <a:gd name="adj2" fmla="val 1176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5" name="Google Shape;625;p30"/>
          <p:cNvSpPr txBox="1"/>
          <p:nvPr/>
        </p:nvSpPr>
        <p:spPr>
          <a:xfrm>
            <a:off x="1438350" y="3900775"/>
            <a:ext cx="12426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7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26" name="Google Shape;626;p30"/>
          <p:cNvSpPr txBox="1"/>
          <p:nvPr/>
        </p:nvSpPr>
        <p:spPr>
          <a:xfrm>
            <a:off x="4096400" y="3889275"/>
            <a:ext cx="11046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27" name="Google Shape;627;p30"/>
          <p:cNvSpPr txBox="1"/>
          <p:nvPr/>
        </p:nvSpPr>
        <p:spPr>
          <a:xfrm>
            <a:off x="6455275" y="3854750"/>
            <a:ext cx="10641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28" name="Google Shape;628;p30"/>
          <p:cNvSpPr/>
          <p:nvPr/>
        </p:nvSpPr>
        <p:spPr>
          <a:xfrm>
            <a:off x="103550" y="103550"/>
            <a:ext cx="1898700" cy="1584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9" name="Google Shape;629;p30"/>
          <p:cNvSpPr txBox="1"/>
          <p:nvPr/>
        </p:nvSpPr>
        <p:spPr>
          <a:xfrm>
            <a:off x="161100" y="115075"/>
            <a:ext cx="1841100" cy="15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Directions: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Read the equation and put an “X” on the fish to be taken away.  Type in your answer.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30" name="Google Shape;630;p30"/>
          <p:cNvSpPr/>
          <p:nvPr/>
        </p:nvSpPr>
        <p:spPr>
          <a:xfrm>
            <a:off x="8181275" y="75"/>
            <a:ext cx="9303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p30"/>
          <p:cNvSpPr txBox="1"/>
          <p:nvPr/>
        </p:nvSpPr>
        <p:spPr>
          <a:xfrm rot="5400000">
            <a:off x="5344125" y="2975175"/>
            <a:ext cx="6606300" cy="9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Comic Sans MS"/>
                <a:ea typeface="Comic Sans MS"/>
                <a:cs typeface="Comic Sans MS"/>
                <a:sym typeface="Comic Sans MS"/>
              </a:rPr>
              <a:t>Subtracting Fish</a:t>
            </a:r>
            <a:endParaRPr sz="4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32" name="Google Shape;632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77442" y="1420950"/>
            <a:ext cx="930301" cy="756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3" name="Google Shape;633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70467" y="2310250"/>
            <a:ext cx="930301" cy="756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4" name="Google Shape;63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82330" y="1420950"/>
            <a:ext cx="930301" cy="756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27567" y="2462200"/>
            <a:ext cx="930301" cy="756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92067" y="1558263"/>
            <a:ext cx="930301" cy="756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87192" y="1420950"/>
            <a:ext cx="930301" cy="756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4667" y="2310250"/>
            <a:ext cx="930301" cy="756857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640" name="Google Shape;640;p30"/>
          <p:cNvSpPr/>
          <p:nvPr/>
        </p:nvSpPr>
        <p:spPr>
          <a:xfrm>
            <a:off x="7462038" y="1380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" name="Google Shape;641;p30"/>
          <p:cNvSpPr/>
          <p:nvPr/>
        </p:nvSpPr>
        <p:spPr>
          <a:xfrm>
            <a:off x="7462050" y="9502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p30"/>
          <p:cNvSpPr/>
          <p:nvPr/>
        </p:nvSpPr>
        <p:spPr>
          <a:xfrm>
            <a:off x="7462050" y="17635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3" name="Google Shape;643;p30"/>
          <p:cNvSpPr/>
          <p:nvPr/>
        </p:nvSpPr>
        <p:spPr>
          <a:xfrm>
            <a:off x="7430250" y="25717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4" name="Google Shape;644;p30"/>
          <p:cNvSpPr/>
          <p:nvPr/>
        </p:nvSpPr>
        <p:spPr>
          <a:xfrm>
            <a:off x="7519363" y="33140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Google Shape;645;p30"/>
          <p:cNvSpPr/>
          <p:nvPr/>
        </p:nvSpPr>
        <p:spPr>
          <a:xfrm>
            <a:off x="7552725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6" name="Google Shape;646;p30"/>
          <p:cNvSpPr/>
          <p:nvPr/>
        </p:nvSpPr>
        <p:spPr>
          <a:xfrm>
            <a:off x="152550" y="16884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7" name="Google Shape;647;p30"/>
          <p:cNvSpPr/>
          <p:nvPr/>
        </p:nvSpPr>
        <p:spPr>
          <a:xfrm>
            <a:off x="152550" y="24622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8" name="Google Shape;648;p30"/>
          <p:cNvSpPr/>
          <p:nvPr/>
        </p:nvSpPr>
        <p:spPr>
          <a:xfrm>
            <a:off x="152550" y="32619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9" name="Google Shape;649;p30"/>
          <p:cNvSpPr/>
          <p:nvPr/>
        </p:nvSpPr>
        <p:spPr>
          <a:xfrm>
            <a:off x="152550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4" name="Google Shape;65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1200" y="184125"/>
            <a:ext cx="5154998" cy="35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655" name="Google Shape;655;p31"/>
          <p:cNvSpPr/>
          <p:nvPr/>
        </p:nvSpPr>
        <p:spPr>
          <a:xfrm>
            <a:off x="15649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6" name="Google Shape;656;p31"/>
          <p:cNvSpPr/>
          <p:nvPr/>
        </p:nvSpPr>
        <p:spPr>
          <a:xfrm>
            <a:off x="40734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7" name="Google Shape;657;p31"/>
          <p:cNvSpPr/>
          <p:nvPr/>
        </p:nvSpPr>
        <p:spPr>
          <a:xfrm>
            <a:off x="6414875" y="38373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8" name="Google Shape;658;p31"/>
          <p:cNvSpPr/>
          <p:nvPr/>
        </p:nvSpPr>
        <p:spPr>
          <a:xfrm>
            <a:off x="3037700" y="4132375"/>
            <a:ext cx="667500" cy="624000"/>
          </a:xfrm>
          <a:prstGeom prst="mathMinus">
            <a:avLst>
              <a:gd name="adj1" fmla="val 2352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9" name="Google Shape;659;p31"/>
          <p:cNvSpPr/>
          <p:nvPr/>
        </p:nvSpPr>
        <p:spPr>
          <a:xfrm>
            <a:off x="5396650" y="4119400"/>
            <a:ext cx="842700" cy="624000"/>
          </a:xfrm>
          <a:prstGeom prst="mathEqual">
            <a:avLst>
              <a:gd name="adj1" fmla="val 23520"/>
              <a:gd name="adj2" fmla="val 1176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0" name="Google Shape;660;p31"/>
          <p:cNvSpPr txBox="1"/>
          <p:nvPr/>
        </p:nvSpPr>
        <p:spPr>
          <a:xfrm>
            <a:off x="1438350" y="3900775"/>
            <a:ext cx="12426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7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61" name="Google Shape;661;p31"/>
          <p:cNvSpPr txBox="1"/>
          <p:nvPr/>
        </p:nvSpPr>
        <p:spPr>
          <a:xfrm>
            <a:off x="4096400" y="3889275"/>
            <a:ext cx="11046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62" name="Google Shape;662;p31"/>
          <p:cNvSpPr txBox="1"/>
          <p:nvPr/>
        </p:nvSpPr>
        <p:spPr>
          <a:xfrm>
            <a:off x="6455275" y="3854750"/>
            <a:ext cx="10641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63" name="Google Shape;663;p31"/>
          <p:cNvSpPr/>
          <p:nvPr/>
        </p:nvSpPr>
        <p:spPr>
          <a:xfrm>
            <a:off x="103550" y="103550"/>
            <a:ext cx="1898700" cy="1584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" name="Google Shape;664;p31"/>
          <p:cNvSpPr txBox="1"/>
          <p:nvPr/>
        </p:nvSpPr>
        <p:spPr>
          <a:xfrm>
            <a:off x="161100" y="115075"/>
            <a:ext cx="1841100" cy="15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Directions: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Read the equation and put an “X” on the fish to be taken away.  Type in your answer.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65" name="Google Shape;665;p31"/>
          <p:cNvSpPr/>
          <p:nvPr/>
        </p:nvSpPr>
        <p:spPr>
          <a:xfrm>
            <a:off x="8181275" y="75"/>
            <a:ext cx="9303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6" name="Google Shape;666;p31"/>
          <p:cNvSpPr txBox="1"/>
          <p:nvPr/>
        </p:nvSpPr>
        <p:spPr>
          <a:xfrm rot="5400000">
            <a:off x="5349975" y="2981025"/>
            <a:ext cx="6606300" cy="9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Comic Sans MS"/>
                <a:ea typeface="Comic Sans MS"/>
                <a:cs typeface="Comic Sans MS"/>
                <a:sym typeface="Comic Sans MS"/>
              </a:rPr>
              <a:t>Subtracting Fish</a:t>
            </a:r>
            <a:endParaRPr sz="4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67" name="Google Shape;66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77344" y="1449850"/>
            <a:ext cx="842701" cy="869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8" name="Google Shape;66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71094" y="2198800"/>
            <a:ext cx="842701" cy="869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" name="Google Shape;669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24294" y="1259850"/>
            <a:ext cx="842701" cy="869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66994" y="2462200"/>
            <a:ext cx="842701" cy="869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42244" y="1449850"/>
            <a:ext cx="842701" cy="869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62894" y="2051025"/>
            <a:ext cx="842701" cy="869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06681" y="1449850"/>
            <a:ext cx="842701" cy="869888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sp>
        <p:nvSpPr>
          <p:cNvPr id="675" name="Google Shape;675;p31"/>
          <p:cNvSpPr/>
          <p:nvPr/>
        </p:nvSpPr>
        <p:spPr>
          <a:xfrm>
            <a:off x="7462038" y="1380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6" name="Google Shape;676;p31"/>
          <p:cNvSpPr/>
          <p:nvPr/>
        </p:nvSpPr>
        <p:spPr>
          <a:xfrm>
            <a:off x="7462050" y="9502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7" name="Google Shape;677;p31"/>
          <p:cNvSpPr/>
          <p:nvPr/>
        </p:nvSpPr>
        <p:spPr>
          <a:xfrm>
            <a:off x="7462050" y="17635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8" name="Google Shape;678;p31"/>
          <p:cNvSpPr/>
          <p:nvPr/>
        </p:nvSpPr>
        <p:spPr>
          <a:xfrm>
            <a:off x="7430250" y="25717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9" name="Google Shape;679;p31"/>
          <p:cNvSpPr/>
          <p:nvPr/>
        </p:nvSpPr>
        <p:spPr>
          <a:xfrm>
            <a:off x="7519363" y="33140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0" name="Google Shape;680;p31"/>
          <p:cNvSpPr/>
          <p:nvPr/>
        </p:nvSpPr>
        <p:spPr>
          <a:xfrm>
            <a:off x="7552725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1" name="Google Shape;681;p31"/>
          <p:cNvSpPr/>
          <p:nvPr/>
        </p:nvSpPr>
        <p:spPr>
          <a:xfrm>
            <a:off x="152550" y="16884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2" name="Google Shape;682;p31"/>
          <p:cNvSpPr/>
          <p:nvPr/>
        </p:nvSpPr>
        <p:spPr>
          <a:xfrm>
            <a:off x="152550" y="24622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3" name="Google Shape;683;p31"/>
          <p:cNvSpPr/>
          <p:nvPr/>
        </p:nvSpPr>
        <p:spPr>
          <a:xfrm>
            <a:off x="152550" y="32619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4" name="Google Shape;684;p31"/>
          <p:cNvSpPr/>
          <p:nvPr/>
        </p:nvSpPr>
        <p:spPr>
          <a:xfrm>
            <a:off x="152550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9" name="Google Shape;68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1200" y="184125"/>
            <a:ext cx="5154998" cy="35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32"/>
          <p:cNvSpPr/>
          <p:nvPr/>
        </p:nvSpPr>
        <p:spPr>
          <a:xfrm>
            <a:off x="15649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1" name="Google Shape;691;p32"/>
          <p:cNvSpPr/>
          <p:nvPr/>
        </p:nvSpPr>
        <p:spPr>
          <a:xfrm>
            <a:off x="40734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2" name="Google Shape;692;p32"/>
          <p:cNvSpPr/>
          <p:nvPr/>
        </p:nvSpPr>
        <p:spPr>
          <a:xfrm>
            <a:off x="6414875" y="38373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3" name="Google Shape;693;p32"/>
          <p:cNvSpPr/>
          <p:nvPr/>
        </p:nvSpPr>
        <p:spPr>
          <a:xfrm>
            <a:off x="3037700" y="4132375"/>
            <a:ext cx="667500" cy="624000"/>
          </a:xfrm>
          <a:prstGeom prst="mathMinus">
            <a:avLst>
              <a:gd name="adj1" fmla="val 2352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4" name="Google Shape;694;p32"/>
          <p:cNvSpPr/>
          <p:nvPr/>
        </p:nvSpPr>
        <p:spPr>
          <a:xfrm>
            <a:off x="5396650" y="4119400"/>
            <a:ext cx="842700" cy="624000"/>
          </a:xfrm>
          <a:prstGeom prst="mathEqual">
            <a:avLst>
              <a:gd name="adj1" fmla="val 23520"/>
              <a:gd name="adj2" fmla="val 1176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5" name="Google Shape;695;p32"/>
          <p:cNvSpPr txBox="1"/>
          <p:nvPr/>
        </p:nvSpPr>
        <p:spPr>
          <a:xfrm>
            <a:off x="1438350" y="3900775"/>
            <a:ext cx="12426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8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96" name="Google Shape;696;p32"/>
          <p:cNvSpPr txBox="1"/>
          <p:nvPr/>
        </p:nvSpPr>
        <p:spPr>
          <a:xfrm>
            <a:off x="4096400" y="3889275"/>
            <a:ext cx="11046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5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97" name="Google Shape;697;p32"/>
          <p:cNvSpPr txBox="1"/>
          <p:nvPr/>
        </p:nvSpPr>
        <p:spPr>
          <a:xfrm>
            <a:off x="6455275" y="3854750"/>
            <a:ext cx="10641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98" name="Google Shape;698;p32"/>
          <p:cNvSpPr/>
          <p:nvPr/>
        </p:nvSpPr>
        <p:spPr>
          <a:xfrm>
            <a:off x="103550" y="103550"/>
            <a:ext cx="1898700" cy="1584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9" name="Google Shape;699;p32"/>
          <p:cNvSpPr txBox="1"/>
          <p:nvPr/>
        </p:nvSpPr>
        <p:spPr>
          <a:xfrm>
            <a:off x="161100" y="115075"/>
            <a:ext cx="1841100" cy="15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Directions: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Read the equation and put an “X” on the fish to be taken away.  Type in your answer.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00" name="Google Shape;700;p32"/>
          <p:cNvSpPr/>
          <p:nvPr/>
        </p:nvSpPr>
        <p:spPr>
          <a:xfrm>
            <a:off x="8181275" y="75"/>
            <a:ext cx="9303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1" name="Google Shape;701;p32"/>
          <p:cNvSpPr txBox="1"/>
          <p:nvPr/>
        </p:nvSpPr>
        <p:spPr>
          <a:xfrm rot="5400000">
            <a:off x="5349850" y="2992425"/>
            <a:ext cx="6606300" cy="8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Comic Sans MS"/>
                <a:ea typeface="Comic Sans MS"/>
                <a:cs typeface="Comic Sans MS"/>
                <a:sym typeface="Comic Sans MS"/>
              </a:rPr>
              <a:t>Subtracting Fish</a:t>
            </a:r>
            <a:endParaRPr sz="4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702" name="Google Shape;702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7900" y="1298925"/>
            <a:ext cx="930299" cy="930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68875" y="2045100"/>
            <a:ext cx="930299" cy="930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4" name="Google Shape;704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9950" y="1298925"/>
            <a:ext cx="930299" cy="930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5" name="Google Shape;705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3550" y="2401825"/>
            <a:ext cx="930299" cy="930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6" name="Google Shape;706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17138" y="1185063"/>
            <a:ext cx="930299" cy="930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7" name="Google Shape;70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74475" y="1746775"/>
            <a:ext cx="930299" cy="930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9013" y="2282638"/>
            <a:ext cx="930299" cy="930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0838" y="1410938"/>
            <a:ext cx="930299" cy="930299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sp>
        <p:nvSpPr>
          <p:cNvPr id="711" name="Google Shape;711;p32"/>
          <p:cNvSpPr/>
          <p:nvPr/>
        </p:nvSpPr>
        <p:spPr>
          <a:xfrm>
            <a:off x="7462038" y="1380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2" name="Google Shape;712;p32"/>
          <p:cNvSpPr/>
          <p:nvPr/>
        </p:nvSpPr>
        <p:spPr>
          <a:xfrm>
            <a:off x="7462050" y="9502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3" name="Google Shape;713;p32"/>
          <p:cNvSpPr/>
          <p:nvPr/>
        </p:nvSpPr>
        <p:spPr>
          <a:xfrm>
            <a:off x="7462050" y="17635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32"/>
          <p:cNvSpPr/>
          <p:nvPr/>
        </p:nvSpPr>
        <p:spPr>
          <a:xfrm>
            <a:off x="7430250" y="25717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5" name="Google Shape;715;p32"/>
          <p:cNvSpPr/>
          <p:nvPr/>
        </p:nvSpPr>
        <p:spPr>
          <a:xfrm>
            <a:off x="7519363" y="33140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6" name="Google Shape;716;p32"/>
          <p:cNvSpPr/>
          <p:nvPr/>
        </p:nvSpPr>
        <p:spPr>
          <a:xfrm>
            <a:off x="7552725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7" name="Google Shape;717;p32"/>
          <p:cNvSpPr/>
          <p:nvPr/>
        </p:nvSpPr>
        <p:spPr>
          <a:xfrm>
            <a:off x="152550" y="16884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8" name="Google Shape;718;p32"/>
          <p:cNvSpPr/>
          <p:nvPr/>
        </p:nvSpPr>
        <p:spPr>
          <a:xfrm>
            <a:off x="152550" y="24622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9" name="Google Shape;719;p32"/>
          <p:cNvSpPr/>
          <p:nvPr/>
        </p:nvSpPr>
        <p:spPr>
          <a:xfrm>
            <a:off x="152550" y="32619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0" name="Google Shape;720;p32"/>
          <p:cNvSpPr/>
          <p:nvPr/>
        </p:nvSpPr>
        <p:spPr>
          <a:xfrm>
            <a:off x="152550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5" name="Google Shape;72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1200" y="184125"/>
            <a:ext cx="5154998" cy="35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726" name="Google Shape;726;p33"/>
          <p:cNvSpPr/>
          <p:nvPr/>
        </p:nvSpPr>
        <p:spPr>
          <a:xfrm>
            <a:off x="15649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7" name="Google Shape;727;p33"/>
          <p:cNvSpPr/>
          <p:nvPr/>
        </p:nvSpPr>
        <p:spPr>
          <a:xfrm>
            <a:off x="40734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8" name="Google Shape;728;p33"/>
          <p:cNvSpPr/>
          <p:nvPr/>
        </p:nvSpPr>
        <p:spPr>
          <a:xfrm>
            <a:off x="6414875" y="38373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9" name="Google Shape;729;p33"/>
          <p:cNvSpPr/>
          <p:nvPr/>
        </p:nvSpPr>
        <p:spPr>
          <a:xfrm>
            <a:off x="3037700" y="4132375"/>
            <a:ext cx="667500" cy="624000"/>
          </a:xfrm>
          <a:prstGeom prst="mathMinus">
            <a:avLst>
              <a:gd name="adj1" fmla="val 2352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0" name="Google Shape;730;p33"/>
          <p:cNvSpPr/>
          <p:nvPr/>
        </p:nvSpPr>
        <p:spPr>
          <a:xfrm>
            <a:off x="5396650" y="4119400"/>
            <a:ext cx="842700" cy="624000"/>
          </a:xfrm>
          <a:prstGeom prst="mathEqual">
            <a:avLst>
              <a:gd name="adj1" fmla="val 23520"/>
              <a:gd name="adj2" fmla="val 1176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1" name="Google Shape;731;p33"/>
          <p:cNvSpPr txBox="1"/>
          <p:nvPr/>
        </p:nvSpPr>
        <p:spPr>
          <a:xfrm>
            <a:off x="1438350" y="3900775"/>
            <a:ext cx="12426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7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32" name="Google Shape;732;p33"/>
          <p:cNvSpPr txBox="1"/>
          <p:nvPr/>
        </p:nvSpPr>
        <p:spPr>
          <a:xfrm>
            <a:off x="4096400" y="3889275"/>
            <a:ext cx="11046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5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33" name="Google Shape;733;p33"/>
          <p:cNvSpPr txBox="1"/>
          <p:nvPr/>
        </p:nvSpPr>
        <p:spPr>
          <a:xfrm>
            <a:off x="6455275" y="3854750"/>
            <a:ext cx="10641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34" name="Google Shape;734;p33"/>
          <p:cNvSpPr/>
          <p:nvPr/>
        </p:nvSpPr>
        <p:spPr>
          <a:xfrm>
            <a:off x="103550" y="103550"/>
            <a:ext cx="1898700" cy="1584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5" name="Google Shape;735;p33"/>
          <p:cNvSpPr txBox="1"/>
          <p:nvPr/>
        </p:nvSpPr>
        <p:spPr>
          <a:xfrm>
            <a:off x="161100" y="115075"/>
            <a:ext cx="1841100" cy="15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Directions: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Read the equation and put an “X” on the fish to be taken away.  Type in your answer.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36" name="Google Shape;736;p33"/>
          <p:cNvSpPr/>
          <p:nvPr/>
        </p:nvSpPr>
        <p:spPr>
          <a:xfrm>
            <a:off x="8181275" y="75"/>
            <a:ext cx="9303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7" name="Google Shape;737;p33"/>
          <p:cNvSpPr txBox="1"/>
          <p:nvPr/>
        </p:nvSpPr>
        <p:spPr>
          <a:xfrm rot="5400000">
            <a:off x="5349975" y="2981025"/>
            <a:ext cx="6606300" cy="9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Comic Sans MS"/>
                <a:ea typeface="Comic Sans MS"/>
                <a:cs typeface="Comic Sans MS"/>
                <a:sym typeface="Comic Sans MS"/>
              </a:rPr>
              <a:t>Subtracting Fish</a:t>
            </a:r>
            <a:endParaRPr sz="4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738" name="Google Shape;738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82523" y="1398173"/>
            <a:ext cx="920400" cy="871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9" name="Google Shape;739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53197" y="1245772"/>
            <a:ext cx="842699" cy="798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04700" y="2253847"/>
            <a:ext cx="842699" cy="798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1" name="Google Shape;741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9375" y="1245772"/>
            <a:ext cx="842699" cy="798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2" name="Google Shape;742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54723" y="2305973"/>
            <a:ext cx="842699" cy="798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3" name="Google Shape;743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67247" y="1297897"/>
            <a:ext cx="811374" cy="768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3372" y="2253847"/>
            <a:ext cx="811374" cy="768656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sp>
        <p:nvSpPr>
          <p:cNvPr id="746" name="Google Shape;746;p33"/>
          <p:cNvSpPr/>
          <p:nvPr/>
        </p:nvSpPr>
        <p:spPr>
          <a:xfrm>
            <a:off x="7462038" y="1380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7" name="Google Shape;747;p33"/>
          <p:cNvSpPr/>
          <p:nvPr/>
        </p:nvSpPr>
        <p:spPr>
          <a:xfrm>
            <a:off x="7462050" y="9502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8" name="Google Shape;748;p33"/>
          <p:cNvSpPr/>
          <p:nvPr/>
        </p:nvSpPr>
        <p:spPr>
          <a:xfrm>
            <a:off x="7462050" y="17635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9" name="Google Shape;749;p33"/>
          <p:cNvSpPr/>
          <p:nvPr/>
        </p:nvSpPr>
        <p:spPr>
          <a:xfrm>
            <a:off x="7430250" y="25717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0" name="Google Shape;750;p33"/>
          <p:cNvSpPr/>
          <p:nvPr/>
        </p:nvSpPr>
        <p:spPr>
          <a:xfrm>
            <a:off x="7519363" y="33140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1" name="Google Shape;751;p33"/>
          <p:cNvSpPr/>
          <p:nvPr/>
        </p:nvSpPr>
        <p:spPr>
          <a:xfrm>
            <a:off x="7552725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2" name="Google Shape;752;p33"/>
          <p:cNvSpPr/>
          <p:nvPr/>
        </p:nvSpPr>
        <p:spPr>
          <a:xfrm>
            <a:off x="152550" y="16884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3" name="Google Shape;753;p33"/>
          <p:cNvSpPr/>
          <p:nvPr/>
        </p:nvSpPr>
        <p:spPr>
          <a:xfrm>
            <a:off x="152550" y="24622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4" name="Google Shape;754;p33"/>
          <p:cNvSpPr/>
          <p:nvPr/>
        </p:nvSpPr>
        <p:spPr>
          <a:xfrm>
            <a:off x="152550" y="32619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5" name="Google Shape;755;p33"/>
          <p:cNvSpPr/>
          <p:nvPr/>
        </p:nvSpPr>
        <p:spPr>
          <a:xfrm>
            <a:off x="152550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0" name="Google Shape;76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8725" y="138075"/>
            <a:ext cx="5154998" cy="35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761" name="Google Shape;761;p34"/>
          <p:cNvSpPr/>
          <p:nvPr/>
        </p:nvSpPr>
        <p:spPr>
          <a:xfrm>
            <a:off x="15649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2" name="Google Shape;762;p34"/>
          <p:cNvSpPr/>
          <p:nvPr/>
        </p:nvSpPr>
        <p:spPr>
          <a:xfrm>
            <a:off x="40734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3" name="Google Shape;763;p34"/>
          <p:cNvSpPr/>
          <p:nvPr/>
        </p:nvSpPr>
        <p:spPr>
          <a:xfrm>
            <a:off x="6414875" y="38373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4" name="Google Shape;764;p34"/>
          <p:cNvSpPr/>
          <p:nvPr/>
        </p:nvSpPr>
        <p:spPr>
          <a:xfrm>
            <a:off x="3037700" y="4132375"/>
            <a:ext cx="667500" cy="624000"/>
          </a:xfrm>
          <a:prstGeom prst="mathMinus">
            <a:avLst>
              <a:gd name="adj1" fmla="val 2352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5" name="Google Shape;765;p34"/>
          <p:cNvSpPr/>
          <p:nvPr/>
        </p:nvSpPr>
        <p:spPr>
          <a:xfrm>
            <a:off x="5396650" y="4119400"/>
            <a:ext cx="842700" cy="624000"/>
          </a:xfrm>
          <a:prstGeom prst="mathEqual">
            <a:avLst>
              <a:gd name="adj1" fmla="val 23520"/>
              <a:gd name="adj2" fmla="val 1176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6" name="Google Shape;766;p34"/>
          <p:cNvSpPr txBox="1"/>
          <p:nvPr/>
        </p:nvSpPr>
        <p:spPr>
          <a:xfrm>
            <a:off x="1438350" y="3900775"/>
            <a:ext cx="12426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67" name="Google Shape;767;p34"/>
          <p:cNvSpPr txBox="1"/>
          <p:nvPr/>
        </p:nvSpPr>
        <p:spPr>
          <a:xfrm>
            <a:off x="4096400" y="3889275"/>
            <a:ext cx="11046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3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68" name="Google Shape;768;p34"/>
          <p:cNvSpPr txBox="1"/>
          <p:nvPr/>
        </p:nvSpPr>
        <p:spPr>
          <a:xfrm>
            <a:off x="6455275" y="3854750"/>
            <a:ext cx="10641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69" name="Google Shape;769;p34"/>
          <p:cNvSpPr/>
          <p:nvPr/>
        </p:nvSpPr>
        <p:spPr>
          <a:xfrm>
            <a:off x="103550" y="103550"/>
            <a:ext cx="1898700" cy="1584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0" name="Google Shape;770;p34"/>
          <p:cNvSpPr txBox="1"/>
          <p:nvPr/>
        </p:nvSpPr>
        <p:spPr>
          <a:xfrm>
            <a:off x="161100" y="115075"/>
            <a:ext cx="1841100" cy="15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Directions: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Read the equation and put an “X” on the fish to be taken away.  Type in your answer.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71" name="Google Shape;771;p34"/>
          <p:cNvSpPr/>
          <p:nvPr/>
        </p:nvSpPr>
        <p:spPr>
          <a:xfrm>
            <a:off x="8181275" y="75"/>
            <a:ext cx="9303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2" name="Google Shape;772;p34"/>
          <p:cNvSpPr txBox="1"/>
          <p:nvPr/>
        </p:nvSpPr>
        <p:spPr>
          <a:xfrm rot="5400000">
            <a:off x="5349925" y="2969475"/>
            <a:ext cx="6606300" cy="9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Comic Sans MS"/>
                <a:ea typeface="Comic Sans MS"/>
                <a:cs typeface="Comic Sans MS"/>
                <a:sym typeface="Comic Sans MS"/>
              </a:rPr>
              <a:t>Subtracting Fish</a:t>
            </a:r>
            <a:endParaRPr sz="4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773" name="Google Shape;773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95275" y="1345575"/>
            <a:ext cx="1242602" cy="621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4" name="Google Shape;774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54050" y="1763500"/>
            <a:ext cx="1242602" cy="621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5" name="Google Shape;775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50150" y="2261175"/>
            <a:ext cx="1242602" cy="621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6" name="Google Shape;776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71425" y="2675050"/>
            <a:ext cx="1242602" cy="621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7" name="Google Shape;777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363" y="2261100"/>
            <a:ext cx="1242602" cy="621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8" name="Google Shape;778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35138" y="1497975"/>
            <a:ext cx="1242602" cy="621301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sp>
        <p:nvSpPr>
          <p:cNvPr id="780" name="Google Shape;780;p34"/>
          <p:cNvSpPr/>
          <p:nvPr/>
        </p:nvSpPr>
        <p:spPr>
          <a:xfrm>
            <a:off x="7462038" y="1380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1" name="Google Shape;781;p34"/>
          <p:cNvSpPr/>
          <p:nvPr/>
        </p:nvSpPr>
        <p:spPr>
          <a:xfrm>
            <a:off x="7462050" y="9502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2" name="Google Shape;782;p34"/>
          <p:cNvSpPr/>
          <p:nvPr/>
        </p:nvSpPr>
        <p:spPr>
          <a:xfrm>
            <a:off x="7462050" y="17635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3" name="Google Shape;783;p34"/>
          <p:cNvSpPr/>
          <p:nvPr/>
        </p:nvSpPr>
        <p:spPr>
          <a:xfrm>
            <a:off x="7430250" y="25717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4" name="Google Shape;784;p34"/>
          <p:cNvSpPr/>
          <p:nvPr/>
        </p:nvSpPr>
        <p:spPr>
          <a:xfrm>
            <a:off x="7519363" y="33140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5" name="Google Shape;785;p34"/>
          <p:cNvSpPr/>
          <p:nvPr/>
        </p:nvSpPr>
        <p:spPr>
          <a:xfrm>
            <a:off x="7552725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34"/>
          <p:cNvSpPr/>
          <p:nvPr/>
        </p:nvSpPr>
        <p:spPr>
          <a:xfrm>
            <a:off x="152550" y="16884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7" name="Google Shape;787;p34"/>
          <p:cNvSpPr/>
          <p:nvPr/>
        </p:nvSpPr>
        <p:spPr>
          <a:xfrm>
            <a:off x="152550" y="24622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8" name="Google Shape;788;p34"/>
          <p:cNvSpPr/>
          <p:nvPr/>
        </p:nvSpPr>
        <p:spPr>
          <a:xfrm>
            <a:off x="152550" y="32619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9" name="Google Shape;789;p34"/>
          <p:cNvSpPr/>
          <p:nvPr/>
        </p:nvSpPr>
        <p:spPr>
          <a:xfrm>
            <a:off x="152550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4" name="Google Shape;79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1200" y="184125"/>
            <a:ext cx="5154998" cy="35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35"/>
          <p:cNvSpPr/>
          <p:nvPr/>
        </p:nvSpPr>
        <p:spPr>
          <a:xfrm>
            <a:off x="15649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6" name="Google Shape;796;p35"/>
          <p:cNvSpPr/>
          <p:nvPr/>
        </p:nvSpPr>
        <p:spPr>
          <a:xfrm>
            <a:off x="40734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7" name="Google Shape;797;p35"/>
          <p:cNvSpPr/>
          <p:nvPr/>
        </p:nvSpPr>
        <p:spPr>
          <a:xfrm>
            <a:off x="6414875" y="38373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8" name="Google Shape;798;p35"/>
          <p:cNvSpPr/>
          <p:nvPr/>
        </p:nvSpPr>
        <p:spPr>
          <a:xfrm>
            <a:off x="3037700" y="4132375"/>
            <a:ext cx="667500" cy="624000"/>
          </a:xfrm>
          <a:prstGeom prst="mathMinus">
            <a:avLst>
              <a:gd name="adj1" fmla="val 2352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9" name="Google Shape;799;p35"/>
          <p:cNvSpPr/>
          <p:nvPr/>
        </p:nvSpPr>
        <p:spPr>
          <a:xfrm>
            <a:off x="5396650" y="4119400"/>
            <a:ext cx="842700" cy="624000"/>
          </a:xfrm>
          <a:prstGeom prst="mathEqual">
            <a:avLst>
              <a:gd name="adj1" fmla="val 23520"/>
              <a:gd name="adj2" fmla="val 1176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0" name="Google Shape;800;p35"/>
          <p:cNvSpPr txBox="1"/>
          <p:nvPr/>
        </p:nvSpPr>
        <p:spPr>
          <a:xfrm>
            <a:off x="1438350" y="3900775"/>
            <a:ext cx="12426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7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01" name="Google Shape;801;p35"/>
          <p:cNvSpPr txBox="1"/>
          <p:nvPr/>
        </p:nvSpPr>
        <p:spPr>
          <a:xfrm>
            <a:off x="4096400" y="3889275"/>
            <a:ext cx="11046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7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02" name="Google Shape;802;p35"/>
          <p:cNvSpPr txBox="1"/>
          <p:nvPr/>
        </p:nvSpPr>
        <p:spPr>
          <a:xfrm>
            <a:off x="6455275" y="3854750"/>
            <a:ext cx="10641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03" name="Google Shape;803;p35"/>
          <p:cNvSpPr/>
          <p:nvPr/>
        </p:nvSpPr>
        <p:spPr>
          <a:xfrm>
            <a:off x="103550" y="103550"/>
            <a:ext cx="1898700" cy="1584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4" name="Google Shape;804;p35"/>
          <p:cNvSpPr txBox="1"/>
          <p:nvPr/>
        </p:nvSpPr>
        <p:spPr>
          <a:xfrm>
            <a:off x="161100" y="115075"/>
            <a:ext cx="1841100" cy="15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Directions: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Read the equation and put an “X” on the fish to be taken away.  Type in your answer.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05" name="Google Shape;805;p35"/>
          <p:cNvSpPr/>
          <p:nvPr/>
        </p:nvSpPr>
        <p:spPr>
          <a:xfrm>
            <a:off x="8181275" y="75"/>
            <a:ext cx="9303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6" name="Google Shape;806;p35"/>
          <p:cNvSpPr txBox="1"/>
          <p:nvPr/>
        </p:nvSpPr>
        <p:spPr>
          <a:xfrm rot="5400000">
            <a:off x="5355675" y="2986725"/>
            <a:ext cx="6606300" cy="9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Comic Sans MS"/>
                <a:ea typeface="Comic Sans MS"/>
                <a:cs typeface="Comic Sans MS"/>
                <a:sym typeface="Comic Sans MS"/>
              </a:rPr>
              <a:t>Subtracting Fish</a:t>
            </a:r>
            <a:endParaRPr sz="4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07" name="Google Shape;807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00426" y="1349238"/>
            <a:ext cx="930299" cy="1315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8" name="Google Shape;808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9276" y="1349238"/>
            <a:ext cx="930299" cy="1315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9" name="Google Shape;809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09851" y="2327775"/>
            <a:ext cx="930299" cy="1315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0" name="Google Shape;810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52751" y="2437325"/>
            <a:ext cx="930299" cy="1315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09776" y="1419588"/>
            <a:ext cx="930299" cy="1315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2" name="Google Shape;812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95651" y="2193363"/>
            <a:ext cx="930299" cy="1315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3" name="Google Shape;813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00276" y="1349238"/>
            <a:ext cx="930299" cy="1315844"/>
          </a:xfrm>
          <a:prstGeom prst="rect">
            <a:avLst/>
          </a:prstGeom>
          <a:noFill/>
          <a:ln>
            <a:noFill/>
          </a:ln>
        </p:spPr>
      </p:pic>
      <p:sp>
        <p:nvSpPr>
          <p:cNvPr id="814" name="Google Shape;814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sp>
        <p:nvSpPr>
          <p:cNvPr id="815" name="Google Shape;815;p35"/>
          <p:cNvSpPr/>
          <p:nvPr/>
        </p:nvSpPr>
        <p:spPr>
          <a:xfrm>
            <a:off x="7462038" y="1380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6" name="Google Shape;816;p35"/>
          <p:cNvSpPr/>
          <p:nvPr/>
        </p:nvSpPr>
        <p:spPr>
          <a:xfrm>
            <a:off x="7462050" y="9502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7" name="Google Shape;817;p35"/>
          <p:cNvSpPr/>
          <p:nvPr/>
        </p:nvSpPr>
        <p:spPr>
          <a:xfrm>
            <a:off x="7462050" y="17635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8" name="Google Shape;818;p35"/>
          <p:cNvSpPr/>
          <p:nvPr/>
        </p:nvSpPr>
        <p:spPr>
          <a:xfrm>
            <a:off x="7430250" y="25717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9" name="Google Shape;819;p35"/>
          <p:cNvSpPr/>
          <p:nvPr/>
        </p:nvSpPr>
        <p:spPr>
          <a:xfrm>
            <a:off x="7519363" y="33140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0" name="Google Shape;820;p35"/>
          <p:cNvSpPr/>
          <p:nvPr/>
        </p:nvSpPr>
        <p:spPr>
          <a:xfrm>
            <a:off x="7552725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1" name="Google Shape;821;p35"/>
          <p:cNvSpPr/>
          <p:nvPr/>
        </p:nvSpPr>
        <p:spPr>
          <a:xfrm>
            <a:off x="152550" y="16884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2" name="Google Shape;822;p35"/>
          <p:cNvSpPr/>
          <p:nvPr/>
        </p:nvSpPr>
        <p:spPr>
          <a:xfrm>
            <a:off x="152550" y="24622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3" name="Google Shape;823;p35"/>
          <p:cNvSpPr/>
          <p:nvPr/>
        </p:nvSpPr>
        <p:spPr>
          <a:xfrm>
            <a:off x="152550" y="32619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4" name="Google Shape;824;p35"/>
          <p:cNvSpPr/>
          <p:nvPr/>
        </p:nvSpPr>
        <p:spPr>
          <a:xfrm>
            <a:off x="152550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" name="Google Shape;82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1200" y="184125"/>
            <a:ext cx="5154998" cy="3505126"/>
          </a:xfrm>
          <a:prstGeom prst="rect">
            <a:avLst/>
          </a:prstGeom>
          <a:noFill/>
          <a:ln>
            <a:noFill/>
          </a:ln>
        </p:spPr>
      </p:pic>
      <p:sp>
        <p:nvSpPr>
          <p:cNvPr id="830" name="Google Shape;830;p36"/>
          <p:cNvSpPr/>
          <p:nvPr/>
        </p:nvSpPr>
        <p:spPr>
          <a:xfrm>
            <a:off x="15649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1" name="Google Shape;831;p36"/>
          <p:cNvSpPr/>
          <p:nvPr/>
        </p:nvSpPr>
        <p:spPr>
          <a:xfrm>
            <a:off x="4073400" y="38920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2" name="Google Shape;832;p36"/>
          <p:cNvSpPr/>
          <p:nvPr/>
        </p:nvSpPr>
        <p:spPr>
          <a:xfrm>
            <a:off x="6414875" y="3837375"/>
            <a:ext cx="1104600" cy="110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3" name="Google Shape;833;p36"/>
          <p:cNvSpPr/>
          <p:nvPr/>
        </p:nvSpPr>
        <p:spPr>
          <a:xfrm>
            <a:off x="3037700" y="4132375"/>
            <a:ext cx="667500" cy="624000"/>
          </a:xfrm>
          <a:prstGeom prst="mathMinus">
            <a:avLst>
              <a:gd name="adj1" fmla="val 2352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4" name="Google Shape;834;p36"/>
          <p:cNvSpPr/>
          <p:nvPr/>
        </p:nvSpPr>
        <p:spPr>
          <a:xfrm>
            <a:off x="5396650" y="4119400"/>
            <a:ext cx="842700" cy="624000"/>
          </a:xfrm>
          <a:prstGeom prst="mathEqual">
            <a:avLst>
              <a:gd name="adj1" fmla="val 23520"/>
              <a:gd name="adj2" fmla="val 1176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5" name="Google Shape;835;p36"/>
          <p:cNvSpPr txBox="1"/>
          <p:nvPr/>
        </p:nvSpPr>
        <p:spPr>
          <a:xfrm>
            <a:off x="1438350" y="3900775"/>
            <a:ext cx="12426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8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36" name="Google Shape;836;p36"/>
          <p:cNvSpPr txBox="1"/>
          <p:nvPr/>
        </p:nvSpPr>
        <p:spPr>
          <a:xfrm>
            <a:off x="4096400" y="3889275"/>
            <a:ext cx="11046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37" name="Google Shape;837;p36"/>
          <p:cNvSpPr txBox="1"/>
          <p:nvPr/>
        </p:nvSpPr>
        <p:spPr>
          <a:xfrm>
            <a:off x="6455275" y="3854750"/>
            <a:ext cx="10641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38" name="Google Shape;838;p36"/>
          <p:cNvSpPr/>
          <p:nvPr/>
        </p:nvSpPr>
        <p:spPr>
          <a:xfrm>
            <a:off x="103550" y="103550"/>
            <a:ext cx="1898700" cy="1584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9" name="Google Shape;839;p36"/>
          <p:cNvSpPr txBox="1"/>
          <p:nvPr/>
        </p:nvSpPr>
        <p:spPr>
          <a:xfrm>
            <a:off x="161100" y="115075"/>
            <a:ext cx="1841100" cy="15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Directions: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Read the equation and put an “X” on the fish to be taken away.  Type in your answer.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40" name="Google Shape;840;p36"/>
          <p:cNvSpPr/>
          <p:nvPr/>
        </p:nvSpPr>
        <p:spPr>
          <a:xfrm>
            <a:off x="8181275" y="75"/>
            <a:ext cx="930300" cy="51435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1" name="Google Shape;841;p36"/>
          <p:cNvSpPr txBox="1"/>
          <p:nvPr/>
        </p:nvSpPr>
        <p:spPr>
          <a:xfrm rot="5400000">
            <a:off x="5349925" y="2969475"/>
            <a:ext cx="6606300" cy="9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Comic Sans MS"/>
                <a:ea typeface="Comic Sans MS"/>
                <a:cs typeface="Comic Sans MS"/>
                <a:sym typeface="Comic Sans MS"/>
              </a:rPr>
              <a:t>Subtracting Fish</a:t>
            </a:r>
            <a:endParaRPr sz="4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42" name="Google Shape;842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69688" y="1346900"/>
            <a:ext cx="909000" cy="511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3" name="Google Shape;843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86600" y="1956263"/>
            <a:ext cx="909000" cy="511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4" name="Google Shape;844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52925" y="2618088"/>
            <a:ext cx="909000" cy="511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5" name="Google Shape;845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46163" y="1346900"/>
            <a:ext cx="909000" cy="511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6" name="Google Shape;846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2010625"/>
            <a:ext cx="909000" cy="511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7" name="Google Shape;847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58100" y="2730038"/>
            <a:ext cx="909000" cy="511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8" name="Google Shape;848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67100" y="2163025"/>
            <a:ext cx="909000" cy="511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9" name="Google Shape;849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26175" y="1485925"/>
            <a:ext cx="909000" cy="511315"/>
          </a:xfrm>
          <a:prstGeom prst="rect">
            <a:avLst/>
          </a:prstGeom>
          <a:noFill/>
          <a:ln>
            <a:noFill/>
          </a:ln>
        </p:spPr>
      </p:pic>
      <p:sp>
        <p:nvSpPr>
          <p:cNvPr id="850" name="Google Shape;850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sp>
        <p:nvSpPr>
          <p:cNvPr id="851" name="Google Shape;851;p36"/>
          <p:cNvSpPr/>
          <p:nvPr/>
        </p:nvSpPr>
        <p:spPr>
          <a:xfrm>
            <a:off x="7462038" y="1380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2" name="Google Shape;852;p36"/>
          <p:cNvSpPr/>
          <p:nvPr/>
        </p:nvSpPr>
        <p:spPr>
          <a:xfrm>
            <a:off x="7462050" y="9502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3" name="Google Shape;853;p36"/>
          <p:cNvSpPr/>
          <p:nvPr/>
        </p:nvSpPr>
        <p:spPr>
          <a:xfrm>
            <a:off x="7462050" y="17635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4" name="Google Shape;854;p36"/>
          <p:cNvSpPr/>
          <p:nvPr/>
        </p:nvSpPr>
        <p:spPr>
          <a:xfrm>
            <a:off x="7430250" y="25717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5" name="Google Shape;855;p36"/>
          <p:cNvSpPr/>
          <p:nvPr/>
        </p:nvSpPr>
        <p:spPr>
          <a:xfrm>
            <a:off x="7462038" y="331405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6" name="Google Shape;856;p36"/>
          <p:cNvSpPr/>
          <p:nvPr/>
        </p:nvSpPr>
        <p:spPr>
          <a:xfrm>
            <a:off x="7552725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7" name="Google Shape;857;p36"/>
          <p:cNvSpPr/>
          <p:nvPr/>
        </p:nvSpPr>
        <p:spPr>
          <a:xfrm>
            <a:off x="152550" y="413237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8" name="Google Shape;858;p36"/>
          <p:cNvSpPr/>
          <p:nvPr/>
        </p:nvSpPr>
        <p:spPr>
          <a:xfrm>
            <a:off x="152550" y="32619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9" name="Google Shape;859;p36"/>
          <p:cNvSpPr/>
          <p:nvPr/>
        </p:nvSpPr>
        <p:spPr>
          <a:xfrm>
            <a:off x="152550" y="2462200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0" name="Google Shape;860;p36"/>
          <p:cNvSpPr/>
          <p:nvPr/>
        </p:nvSpPr>
        <p:spPr>
          <a:xfrm>
            <a:off x="152550" y="1688425"/>
            <a:ext cx="667500" cy="10470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37"/>
          <p:cNvSpPr txBox="1"/>
          <p:nvPr/>
        </p:nvSpPr>
        <p:spPr>
          <a:xfrm>
            <a:off x="2209300" y="368225"/>
            <a:ext cx="5247000" cy="18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>
                <a:latin typeface="Comic Sans MS"/>
                <a:ea typeface="Comic Sans MS"/>
                <a:cs typeface="Comic Sans MS"/>
                <a:sym typeface="Comic Sans MS"/>
              </a:rPr>
              <a:t>The</a:t>
            </a:r>
            <a:endParaRPr sz="60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>
                <a:latin typeface="Comic Sans MS"/>
                <a:ea typeface="Comic Sans MS"/>
                <a:cs typeface="Comic Sans MS"/>
                <a:sym typeface="Comic Sans MS"/>
              </a:rPr>
              <a:t>End!</a:t>
            </a:r>
            <a:endParaRPr sz="60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66" name="Google Shape;866;p37"/>
          <p:cNvSpPr txBox="1"/>
          <p:nvPr/>
        </p:nvSpPr>
        <p:spPr>
          <a:xfrm>
            <a:off x="1979150" y="2370375"/>
            <a:ext cx="5477100" cy="5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mic Sans MS"/>
                <a:ea typeface="Comic Sans MS"/>
                <a:cs typeface="Comic Sans MS"/>
                <a:sym typeface="Comic Sans MS"/>
              </a:rPr>
              <a:t>         Remember to send back to Mrs. Sankovich</a:t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67" name="Google Shape;86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6850" y="442950"/>
            <a:ext cx="2561894" cy="192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8" name="Google Shape;86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1208201" y="442950"/>
            <a:ext cx="2433549" cy="192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9" name="Google Shape;869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90175" y="3049225"/>
            <a:ext cx="3407602" cy="1927425"/>
          </a:xfrm>
          <a:prstGeom prst="rect">
            <a:avLst/>
          </a:prstGeom>
          <a:noFill/>
          <a:ln>
            <a:noFill/>
          </a:ln>
        </p:spPr>
      </p:pic>
      <p:sp>
        <p:nvSpPr>
          <p:cNvPr id="870" name="Google Shape;870;p37"/>
          <p:cNvSpPr txBox="1"/>
          <p:nvPr/>
        </p:nvSpPr>
        <p:spPr>
          <a:xfrm rot="-2150042">
            <a:off x="184115" y="2934240"/>
            <a:ext cx="2784575" cy="1864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 b="1">
                <a:latin typeface="Comic Sans MS"/>
                <a:ea typeface="Comic Sans MS"/>
                <a:cs typeface="Comic Sans MS"/>
                <a:sym typeface="Comic Sans MS"/>
              </a:rPr>
              <a:t>Awesome</a:t>
            </a:r>
            <a:endParaRPr sz="47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 b="1">
                <a:latin typeface="Comic Sans MS"/>
                <a:ea typeface="Comic Sans MS"/>
                <a:cs typeface="Comic Sans MS"/>
                <a:sym typeface="Comic Sans MS"/>
              </a:rPr>
              <a:t>Job!</a:t>
            </a:r>
            <a:endParaRPr sz="47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71" name="Google Shape;871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10452" y="2822025"/>
            <a:ext cx="1767435" cy="1927427"/>
          </a:xfrm>
          <a:prstGeom prst="rect">
            <a:avLst/>
          </a:prstGeom>
          <a:noFill/>
          <a:ln>
            <a:noFill/>
          </a:ln>
        </p:spPr>
      </p:pic>
      <p:sp>
        <p:nvSpPr>
          <p:cNvPr id="872" name="Google Shape;872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728</Words>
  <Application>Microsoft Office PowerPoint</Application>
  <PresentationFormat>On-screen Show (16:9)</PresentationFormat>
  <Paragraphs>154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Comic Sans MS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computer 3</dc:creator>
  <cp:lastModifiedBy>Dan Hoffman</cp:lastModifiedBy>
  <cp:revision>1</cp:revision>
  <dcterms:modified xsi:type="dcterms:W3CDTF">2020-08-18T23:39:30Z</dcterms:modified>
</cp:coreProperties>
</file>