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9dc4fb1a14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9dc4fb1a14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38761D"/>
                </a:solidFill>
              </a:rPr>
              <a:t>Compare each picture with the addition sentence, then count and type the total in the square.</a:t>
            </a:r>
            <a:endParaRPr sz="5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9dc4fb1a14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9dc4fb1a14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38761D"/>
                </a:solidFill>
              </a:rPr>
              <a:t>Compare each picture with the addition sentence, then count and type the total in the square.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9dc4fb1a14_0_1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9dc4fb1a14_0_1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38761D"/>
                </a:solidFill>
              </a:rPr>
              <a:t>Compare each picture with the addition sentence, then count and type the total in the square.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9dc4fb1a14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9dc4fb1a14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38761D"/>
                </a:solidFill>
              </a:rPr>
              <a:t>Compare each picture with the addition sentence, then count and type the total in the square.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9dc4fb1a14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9dc4fb1a14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38761D"/>
                </a:solidFill>
              </a:rPr>
              <a:t>Compare each picture with the addition sentence, then count and type the total in the square.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9dc4fb1a14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9dc4fb1a14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38761D"/>
                </a:solidFill>
              </a:rPr>
              <a:t>Compare each picture with the addition sentence, then count and type the total in the square.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9dc4fb1a14_0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9dc4fb1a14_0_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38761D"/>
                </a:solidFill>
              </a:rPr>
              <a:t>Compare each picture with the addition sentence, then count and type the total in the square.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9dc4fb1a14_0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9dc4fb1a14_0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38761D"/>
                </a:solidFill>
              </a:rPr>
              <a:t>Compare each picture with the addition sentence, then count and type the total in the square.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9dc4fb1a14_0_1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9dc4fb1a14_0_1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38761D"/>
                </a:solidFill>
              </a:rPr>
              <a:t>Compare each picture with the addition sentence, then count and type the total in the square.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70726" y="905275"/>
            <a:ext cx="3873274" cy="4238224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493775" y="397775"/>
            <a:ext cx="5692200" cy="10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38761D"/>
                </a:solidFill>
              </a:rPr>
              <a:t>Pumpkin Patch Addition</a:t>
            </a:r>
            <a:endParaRPr sz="3700" b="1">
              <a:solidFill>
                <a:srgbClr val="38761D"/>
              </a:solidFill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644500" y="1841825"/>
            <a:ext cx="3278100" cy="2223900"/>
          </a:xfrm>
          <a:prstGeom prst="rect">
            <a:avLst/>
          </a:prstGeom>
          <a:noFill/>
          <a:ln w="381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38761D"/>
                </a:solidFill>
              </a:rPr>
              <a:t>Directions:</a:t>
            </a:r>
            <a:r>
              <a:rPr lang="en" sz="2000">
                <a:solidFill>
                  <a:srgbClr val="38761D"/>
                </a:solidFill>
              </a:rPr>
              <a:t> Compare each picture with the addition sentence, then count and type the total in the square. </a:t>
            </a:r>
            <a:endParaRPr sz="2000">
              <a:solidFill>
                <a:srgbClr val="38761D"/>
              </a:solidFill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4306825" y="1383035"/>
            <a:ext cx="2153400" cy="1797225"/>
          </a:xfrm>
          <a:custGeom>
            <a:avLst/>
            <a:gdLst/>
            <a:ahLst/>
            <a:cxnLst/>
            <a:rect l="l" t="t" r="r" b="b"/>
            <a:pathLst>
              <a:path w="86136" h="71889" extrusionOk="0">
                <a:moveTo>
                  <a:pt x="0" y="68672"/>
                </a:moveTo>
                <a:cubicBezTo>
                  <a:pt x="6858" y="68763"/>
                  <a:pt x="36302" y="75164"/>
                  <a:pt x="41148" y="69220"/>
                </a:cubicBezTo>
                <a:cubicBezTo>
                  <a:pt x="45994" y="63276"/>
                  <a:pt x="23866" y="39045"/>
                  <a:pt x="29078" y="33010"/>
                </a:cubicBezTo>
                <a:cubicBezTo>
                  <a:pt x="34290" y="26975"/>
                  <a:pt x="64099" y="37856"/>
                  <a:pt x="72420" y="33010"/>
                </a:cubicBezTo>
                <a:cubicBezTo>
                  <a:pt x="80741" y="28164"/>
                  <a:pt x="76718" y="9418"/>
                  <a:pt x="79004" y="3932"/>
                </a:cubicBezTo>
                <a:cubicBezTo>
                  <a:pt x="81290" y="-1554"/>
                  <a:pt x="84947" y="732"/>
                  <a:pt x="86136" y="92"/>
                </a:cubicBezTo>
              </a:path>
            </a:pathLst>
          </a:custGeom>
          <a:gradFill>
            <a:gsLst>
              <a:gs pos="0">
                <a:srgbClr val="51AB2A"/>
              </a:gs>
              <a:gs pos="100000">
                <a:srgbClr val="203E13"/>
              </a:gs>
            </a:gsLst>
            <a:path path="circle">
              <a:fillToRect l="50000" t="50000" r="50000" b="50000"/>
            </a:path>
            <a:tileRect/>
          </a:gradFill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23475" y="605125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71863" y="93650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3750" y="1210075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24800" y="93650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04525" y="1210075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0150" y="184975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7025" y="1210075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5500" y="0"/>
            <a:ext cx="1354649" cy="1482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14"/>
          <p:cNvCxnSpPr/>
          <p:nvPr/>
        </p:nvCxnSpPr>
        <p:spPr>
          <a:xfrm>
            <a:off x="6262225" y="268500"/>
            <a:ext cx="0" cy="2264700"/>
          </a:xfrm>
          <a:prstGeom prst="straightConnector1">
            <a:avLst/>
          </a:prstGeom>
          <a:noFill/>
          <a:ln w="76200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1" name="Google Shape;71;p14"/>
          <p:cNvSpPr txBox="1"/>
          <p:nvPr/>
        </p:nvSpPr>
        <p:spPr>
          <a:xfrm>
            <a:off x="3813750" y="3410750"/>
            <a:ext cx="3103200" cy="11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38761D"/>
                </a:solidFill>
              </a:rPr>
              <a:t>7 + 1 =</a:t>
            </a:r>
            <a:endParaRPr sz="7100">
              <a:solidFill>
                <a:srgbClr val="38761D"/>
              </a:solidFill>
            </a:endParaRPr>
          </a:p>
        </p:txBody>
      </p:sp>
      <p:sp>
        <p:nvSpPr>
          <p:cNvPr id="72" name="Google Shape;72;p14"/>
          <p:cNvSpPr/>
          <p:nvPr/>
        </p:nvSpPr>
        <p:spPr>
          <a:xfrm>
            <a:off x="6923475" y="3328850"/>
            <a:ext cx="1637100" cy="1309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000" dirty="0">
              <a:solidFill>
                <a:srgbClr val="38761D"/>
              </a:solidFill>
              <a:highlight>
                <a:srgbClr val="F3F3F3"/>
              </a:highlight>
            </a:endParaRPr>
          </a:p>
        </p:txBody>
      </p:sp>
      <p:sp>
        <p:nvSpPr>
          <p:cNvPr id="73" name="Google Shape;73;p14"/>
          <p:cNvSpPr txBox="1"/>
          <p:nvPr/>
        </p:nvSpPr>
        <p:spPr>
          <a:xfrm>
            <a:off x="233650" y="3042450"/>
            <a:ext cx="3013500" cy="1992000"/>
          </a:xfrm>
          <a:prstGeom prst="rect">
            <a:avLst/>
          </a:prstGeom>
          <a:noFill/>
          <a:ln w="381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38761D"/>
                </a:solidFill>
              </a:rPr>
              <a:t>Directions:</a:t>
            </a:r>
            <a:r>
              <a:rPr lang="en" sz="1800">
                <a:solidFill>
                  <a:srgbClr val="38761D"/>
                </a:solidFill>
              </a:rPr>
              <a:t> Compare each picture with the addition sentence, then count and type the total in the square. </a:t>
            </a:r>
            <a:endParaRPr sz="1800"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3400" y="163725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15813" y="163725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47713" y="1210075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3200" y="93650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6313" y="1210075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400" y="93650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8875" y="1210075"/>
            <a:ext cx="1354649" cy="1482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5" name="Google Shape;85;p15"/>
          <p:cNvCxnSpPr/>
          <p:nvPr/>
        </p:nvCxnSpPr>
        <p:spPr>
          <a:xfrm>
            <a:off x="5702875" y="307050"/>
            <a:ext cx="0" cy="2264700"/>
          </a:xfrm>
          <a:prstGeom prst="straightConnector1">
            <a:avLst/>
          </a:prstGeom>
          <a:noFill/>
          <a:ln w="76200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6" name="Google Shape;86;p15"/>
          <p:cNvSpPr txBox="1"/>
          <p:nvPr/>
        </p:nvSpPr>
        <p:spPr>
          <a:xfrm>
            <a:off x="3809650" y="3533550"/>
            <a:ext cx="3216600" cy="11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38761D"/>
                </a:solidFill>
              </a:rPr>
              <a:t>6 + 3 =</a:t>
            </a:r>
            <a:endParaRPr sz="7100">
              <a:solidFill>
                <a:srgbClr val="38761D"/>
              </a:solidFill>
            </a:endParaRPr>
          </a:p>
        </p:txBody>
      </p:sp>
      <p:sp>
        <p:nvSpPr>
          <p:cNvPr id="87" name="Google Shape;87;p15"/>
          <p:cNvSpPr/>
          <p:nvPr/>
        </p:nvSpPr>
        <p:spPr>
          <a:xfrm>
            <a:off x="7026250" y="3451650"/>
            <a:ext cx="1637100" cy="1309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000">
              <a:solidFill>
                <a:srgbClr val="38761D"/>
              </a:solidFill>
              <a:highlight>
                <a:srgbClr val="F3F3F3"/>
              </a:highlight>
            </a:endParaRPr>
          </a:p>
        </p:txBody>
      </p:sp>
      <p:pic>
        <p:nvPicPr>
          <p:cNvPr id="88" name="Google Shape;8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87750" y="1434875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58050" y="400300"/>
            <a:ext cx="1354649" cy="14823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5"/>
          <p:cNvSpPr txBox="1"/>
          <p:nvPr/>
        </p:nvSpPr>
        <p:spPr>
          <a:xfrm>
            <a:off x="233650" y="3042450"/>
            <a:ext cx="3013500" cy="1992000"/>
          </a:xfrm>
          <a:prstGeom prst="rect">
            <a:avLst/>
          </a:prstGeom>
          <a:noFill/>
          <a:ln w="381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38761D"/>
                </a:solidFill>
              </a:rPr>
              <a:t>Directions:</a:t>
            </a:r>
            <a:r>
              <a:rPr lang="en" sz="1800">
                <a:solidFill>
                  <a:srgbClr val="38761D"/>
                </a:solidFill>
              </a:rPr>
              <a:t> Compare each picture with the addition sentence, then count and type the total in the square. </a:t>
            </a:r>
            <a:endParaRPr sz="1800"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02700" y="93650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5375" y="1251000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6913" y="1196425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63" y="0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400" y="93650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2275" y="1251000"/>
            <a:ext cx="1354649" cy="1482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1" name="Google Shape;101;p16"/>
          <p:cNvCxnSpPr/>
          <p:nvPr/>
        </p:nvCxnSpPr>
        <p:spPr>
          <a:xfrm>
            <a:off x="4704475" y="414025"/>
            <a:ext cx="0" cy="2264700"/>
          </a:xfrm>
          <a:prstGeom prst="straightConnector1">
            <a:avLst/>
          </a:prstGeom>
          <a:noFill/>
          <a:ln w="76200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2" name="Google Shape;102;p16"/>
          <p:cNvSpPr txBox="1"/>
          <p:nvPr/>
        </p:nvSpPr>
        <p:spPr>
          <a:xfrm>
            <a:off x="4069025" y="3533550"/>
            <a:ext cx="3421200" cy="11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38761D"/>
                </a:solidFill>
              </a:rPr>
              <a:t>5 + 4 =</a:t>
            </a:r>
            <a:endParaRPr sz="7100">
              <a:solidFill>
                <a:srgbClr val="38761D"/>
              </a:solidFill>
            </a:endParaRPr>
          </a:p>
        </p:txBody>
      </p:sp>
      <p:sp>
        <p:nvSpPr>
          <p:cNvPr id="103" name="Google Shape;103;p16"/>
          <p:cNvSpPr/>
          <p:nvPr/>
        </p:nvSpPr>
        <p:spPr>
          <a:xfrm>
            <a:off x="7116125" y="3451650"/>
            <a:ext cx="1637100" cy="1309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000">
              <a:solidFill>
                <a:srgbClr val="38761D"/>
              </a:solidFill>
              <a:highlight>
                <a:srgbClr val="F3F3F3"/>
              </a:highlight>
            </a:endParaRPr>
          </a:p>
        </p:txBody>
      </p:sp>
      <p:pic>
        <p:nvPicPr>
          <p:cNvPr id="104" name="Google Shape;10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00025" y="1319225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57350" y="156950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8688" y="0"/>
            <a:ext cx="1354649" cy="14823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6"/>
          <p:cNvSpPr txBox="1"/>
          <p:nvPr/>
        </p:nvSpPr>
        <p:spPr>
          <a:xfrm>
            <a:off x="233650" y="3042450"/>
            <a:ext cx="3013500" cy="1992000"/>
          </a:xfrm>
          <a:prstGeom prst="rect">
            <a:avLst/>
          </a:prstGeom>
          <a:noFill/>
          <a:ln w="381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38761D"/>
                </a:solidFill>
              </a:rPr>
              <a:t>Directions:</a:t>
            </a:r>
            <a:r>
              <a:rPr lang="en" sz="1800">
                <a:solidFill>
                  <a:srgbClr val="38761D"/>
                </a:solidFill>
              </a:rPr>
              <a:t> Compare each picture with the addition sentence, then count and type the total in the square. </a:t>
            </a:r>
            <a:endParaRPr sz="1800"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9925" y="93650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1563" y="93650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59250" y="1366650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3200" y="93650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9888" y="1278275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400" y="93650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4900" y="1278275"/>
            <a:ext cx="1354649" cy="1482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9" name="Google Shape;119;p17"/>
          <p:cNvCxnSpPr/>
          <p:nvPr/>
        </p:nvCxnSpPr>
        <p:spPr>
          <a:xfrm>
            <a:off x="6657900" y="307050"/>
            <a:ext cx="0" cy="2264700"/>
          </a:xfrm>
          <a:prstGeom prst="straightConnector1">
            <a:avLst/>
          </a:prstGeom>
          <a:noFill/>
          <a:ln w="76200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0" name="Google Shape;120;p17"/>
          <p:cNvSpPr txBox="1"/>
          <p:nvPr/>
        </p:nvSpPr>
        <p:spPr>
          <a:xfrm>
            <a:off x="4000800" y="3615450"/>
            <a:ext cx="3421200" cy="11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38761D"/>
                </a:solidFill>
              </a:rPr>
              <a:t>8 + 2 =</a:t>
            </a:r>
            <a:endParaRPr sz="7100">
              <a:solidFill>
                <a:srgbClr val="38761D"/>
              </a:solidFill>
            </a:endParaRPr>
          </a:p>
        </p:txBody>
      </p:sp>
      <p:sp>
        <p:nvSpPr>
          <p:cNvPr id="121" name="Google Shape;121;p17"/>
          <p:cNvSpPr/>
          <p:nvPr/>
        </p:nvSpPr>
        <p:spPr>
          <a:xfrm>
            <a:off x="7080825" y="3533550"/>
            <a:ext cx="1637100" cy="1309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000">
              <a:solidFill>
                <a:srgbClr val="38761D"/>
              </a:solidFill>
              <a:highlight>
                <a:srgbClr val="F3F3F3"/>
              </a:highlight>
            </a:endParaRPr>
          </a:p>
        </p:txBody>
      </p:sp>
      <p:pic>
        <p:nvPicPr>
          <p:cNvPr id="122" name="Google Shape;12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24325" y="1366650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26250" y="209300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18625" y="1366650"/>
            <a:ext cx="1354649" cy="14823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7"/>
          <p:cNvSpPr txBox="1"/>
          <p:nvPr/>
        </p:nvSpPr>
        <p:spPr>
          <a:xfrm>
            <a:off x="233650" y="3042450"/>
            <a:ext cx="3013500" cy="1992000"/>
          </a:xfrm>
          <a:prstGeom prst="rect">
            <a:avLst/>
          </a:prstGeom>
          <a:noFill/>
          <a:ln w="381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38761D"/>
                </a:solidFill>
              </a:rPr>
              <a:t>Directions:</a:t>
            </a:r>
            <a:r>
              <a:rPr lang="en" sz="1800">
                <a:solidFill>
                  <a:srgbClr val="38761D"/>
                </a:solidFill>
              </a:rPr>
              <a:t> Compare each picture with the addition sentence, then count and type the total in the square. </a:t>
            </a:r>
            <a:endParaRPr sz="1800"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9925" y="93650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1563" y="93650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91400" y="1278275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3200" y="93650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9888" y="1278275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400" y="93650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4900" y="1278275"/>
            <a:ext cx="1354649" cy="1482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7" name="Google Shape;137;p18"/>
          <p:cNvCxnSpPr/>
          <p:nvPr/>
        </p:nvCxnSpPr>
        <p:spPr>
          <a:xfrm>
            <a:off x="6175575" y="307050"/>
            <a:ext cx="0" cy="2264700"/>
          </a:xfrm>
          <a:prstGeom prst="straightConnector1">
            <a:avLst/>
          </a:prstGeom>
          <a:noFill/>
          <a:ln w="76200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8" name="Google Shape;138;p18"/>
          <p:cNvSpPr txBox="1"/>
          <p:nvPr/>
        </p:nvSpPr>
        <p:spPr>
          <a:xfrm>
            <a:off x="3987150" y="3533550"/>
            <a:ext cx="3421200" cy="11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38761D"/>
                </a:solidFill>
              </a:rPr>
              <a:t>7 + 3 =</a:t>
            </a:r>
            <a:endParaRPr sz="7100">
              <a:solidFill>
                <a:srgbClr val="38761D"/>
              </a:solidFill>
            </a:endParaRPr>
          </a:p>
        </p:txBody>
      </p:sp>
      <p:sp>
        <p:nvSpPr>
          <p:cNvPr id="139" name="Google Shape;139;p18"/>
          <p:cNvSpPr/>
          <p:nvPr/>
        </p:nvSpPr>
        <p:spPr>
          <a:xfrm>
            <a:off x="7243800" y="3451650"/>
            <a:ext cx="1637100" cy="1309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000">
              <a:highlight>
                <a:srgbClr val="F3F3F3"/>
              </a:highlight>
            </a:endParaRPr>
          </a:p>
        </p:txBody>
      </p:sp>
      <p:pic>
        <p:nvPicPr>
          <p:cNvPr id="140" name="Google Shape;14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28825" y="1278275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26250" y="209300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7375" y="93650"/>
            <a:ext cx="1354649" cy="14823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8"/>
          <p:cNvSpPr txBox="1"/>
          <p:nvPr/>
        </p:nvSpPr>
        <p:spPr>
          <a:xfrm>
            <a:off x="233650" y="3042450"/>
            <a:ext cx="3013500" cy="1992000"/>
          </a:xfrm>
          <a:prstGeom prst="rect">
            <a:avLst/>
          </a:prstGeom>
          <a:noFill/>
          <a:ln w="381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38761D"/>
                </a:solidFill>
              </a:rPr>
              <a:t>Directions:</a:t>
            </a:r>
            <a:r>
              <a:rPr lang="en" sz="1800">
                <a:solidFill>
                  <a:srgbClr val="38761D"/>
                </a:solidFill>
              </a:rPr>
              <a:t> Compare each picture with the addition sentence, then count and type the total in the square. </a:t>
            </a:r>
            <a:endParaRPr sz="1800"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9925" y="93650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1563" y="93650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91400" y="1278275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3200" y="93650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9888" y="1278275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400" y="93650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4900" y="1278275"/>
            <a:ext cx="1354649" cy="1482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5" name="Google Shape;155;p19"/>
          <p:cNvCxnSpPr/>
          <p:nvPr/>
        </p:nvCxnSpPr>
        <p:spPr>
          <a:xfrm>
            <a:off x="6175575" y="307050"/>
            <a:ext cx="0" cy="2264700"/>
          </a:xfrm>
          <a:prstGeom prst="straightConnector1">
            <a:avLst/>
          </a:prstGeom>
          <a:noFill/>
          <a:ln w="76200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6" name="Google Shape;156;p19"/>
          <p:cNvSpPr txBox="1"/>
          <p:nvPr/>
        </p:nvSpPr>
        <p:spPr>
          <a:xfrm>
            <a:off x="3959875" y="3533550"/>
            <a:ext cx="3421200" cy="11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38761D"/>
                </a:solidFill>
              </a:rPr>
              <a:t>7 + 2 =</a:t>
            </a:r>
            <a:endParaRPr sz="7100">
              <a:solidFill>
                <a:srgbClr val="38761D"/>
              </a:solidFill>
            </a:endParaRPr>
          </a:p>
        </p:txBody>
      </p:sp>
      <p:sp>
        <p:nvSpPr>
          <p:cNvPr id="157" name="Google Shape;157;p19"/>
          <p:cNvSpPr/>
          <p:nvPr/>
        </p:nvSpPr>
        <p:spPr>
          <a:xfrm>
            <a:off x="7012625" y="3451650"/>
            <a:ext cx="1637100" cy="1309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000">
              <a:solidFill>
                <a:srgbClr val="38761D"/>
              </a:solidFill>
              <a:highlight>
                <a:srgbClr val="F3F3F3"/>
              </a:highlight>
            </a:endParaRPr>
          </a:p>
        </p:txBody>
      </p:sp>
      <p:pic>
        <p:nvPicPr>
          <p:cNvPr id="158" name="Google Shape;15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7900" y="1278275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26250" y="209300"/>
            <a:ext cx="1354649" cy="14823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9"/>
          <p:cNvSpPr txBox="1"/>
          <p:nvPr/>
        </p:nvSpPr>
        <p:spPr>
          <a:xfrm>
            <a:off x="233650" y="3042450"/>
            <a:ext cx="3013500" cy="1992000"/>
          </a:xfrm>
          <a:prstGeom prst="rect">
            <a:avLst/>
          </a:prstGeom>
          <a:noFill/>
          <a:ln w="381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38761D"/>
                </a:solidFill>
              </a:rPr>
              <a:t>Directions:</a:t>
            </a:r>
            <a:r>
              <a:rPr lang="en" sz="1800">
                <a:solidFill>
                  <a:srgbClr val="38761D"/>
                </a:solidFill>
              </a:rPr>
              <a:t> Compare each picture with the addition sentence, then count and type the total in the square. </a:t>
            </a:r>
            <a:endParaRPr sz="1800"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7425" y="93650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1563" y="93650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24400" y="1401075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3200" y="93650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3300" y="1278275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400" y="93650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4900" y="1278275"/>
            <a:ext cx="1354649" cy="1482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2" name="Google Shape;172;p20"/>
          <p:cNvCxnSpPr/>
          <p:nvPr/>
        </p:nvCxnSpPr>
        <p:spPr>
          <a:xfrm>
            <a:off x="4677200" y="307050"/>
            <a:ext cx="0" cy="2264700"/>
          </a:xfrm>
          <a:prstGeom prst="straightConnector1">
            <a:avLst/>
          </a:prstGeom>
          <a:noFill/>
          <a:ln w="76200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3" name="Google Shape;173;p20"/>
          <p:cNvSpPr txBox="1"/>
          <p:nvPr/>
        </p:nvSpPr>
        <p:spPr>
          <a:xfrm>
            <a:off x="3969775" y="3533550"/>
            <a:ext cx="3421200" cy="11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38761D"/>
                </a:solidFill>
              </a:rPr>
              <a:t>5 + 5 =</a:t>
            </a:r>
            <a:endParaRPr sz="7100">
              <a:solidFill>
                <a:srgbClr val="38761D"/>
              </a:solidFill>
            </a:endParaRPr>
          </a:p>
        </p:txBody>
      </p:sp>
      <p:sp>
        <p:nvSpPr>
          <p:cNvPr id="174" name="Google Shape;174;p20"/>
          <p:cNvSpPr/>
          <p:nvPr/>
        </p:nvSpPr>
        <p:spPr>
          <a:xfrm>
            <a:off x="7121775" y="3451650"/>
            <a:ext cx="1637100" cy="1309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000">
              <a:solidFill>
                <a:srgbClr val="38761D"/>
              </a:solidFill>
              <a:highlight>
                <a:srgbClr val="F3F3F3"/>
              </a:highlight>
            </a:endParaRPr>
          </a:p>
        </p:txBody>
      </p:sp>
      <p:pic>
        <p:nvPicPr>
          <p:cNvPr id="175" name="Google Shape;17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3625" y="1401075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26250" y="209300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07550" y="93650"/>
            <a:ext cx="1354649" cy="148230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0"/>
          <p:cNvSpPr txBox="1"/>
          <p:nvPr/>
        </p:nvSpPr>
        <p:spPr>
          <a:xfrm>
            <a:off x="233650" y="3042450"/>
            <a:ext cx="3013500" cy="1992000"/>
          </a:xfrm>
          <a:prstGeom prst="rect">
            <a:avLst/>
          </a:prstGeom>
          <a:noFill/>
          <a:ln w="381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38761D"/>
                </a:solidFill>
              </a:rPr>
              <a:t>Directions:</a:t>
            </a:r>
            <a:r>
              <a:rPr lang="en" sz="1800">
                <a:solidFill>
                  <a:srgbClr val="38761D"/>
                </a:solidFill>
              </a:rPr>
              <a:t> Compare each picture with the addition sentence, then count and type the total in the square. </a:t>
            </a:r>
            <a:endParaRPr sz="1800"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7425" y="93650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0725" y="1469300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0738" y="1401075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01513" y="93650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400" y="93650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0600" y="1089450"/>
            <a:ext cx="1354649" cy="1482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9" name="Google Shape;189;p21"/>
          <p:cNvCxnSpPr/>
          <p:nvPr/>
        </p:nvCxnSpPr>
        <p:spPr>
          <a:xfrm>
            <a:off x="2835350" y="307050"/>
            <a:ext cx="0" cy="2264700"/>
          </a:xfrm>
          <a:prstGeom prst="straightConnector1">
            <a:avLst/>
          </a:prstGeom>
          <a:noFill/>
          <a:ln w="76200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0" name="Google Shape;190;p21"/>
          <p:cNvSpPr txBox="1"/>
          <p:nvPr/>
        </p:nvSpPr>
        <p:spPr>
          <a:xfrm>
            <a:off x="4096300" y="3533550"/>
            <a:ext cx="3421200" cy="11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38761D"/>
                </a:solidFill>
              </a:rPr>
              <a:t>2 + 7 =</a:t>
            </a:r>
            <a:endParaRPr sz="7100">
              <a:solidFill>
                <a:srgbClr val="38761D"/>
              </a:solidFill>
            </a:endParaRPr>
          </a:p>
        </p:txBody>
      </p:sp>
      <p:sp>
        <p:nvSpPr>
          <p:cNvPr id="191" name="Google Shape;191;p21"/>
          <p:cNvSpPr/>
          <p:nvPr/>
        </p:nvSpPr>
        <p:spPr>
          <a:xfrm>
            <a:off x="7053550" y="3451650"/>
            <a:ext cx="1637100" cy="1309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000">
              <a:solidFill>
                <a:srgbClr val="38761D"/>
              </a:solidFill>
              <a:highlight>
                <a:srgbClr val="F3F3F3"/>
              </a:highlight>
            </a:endParaRPr>
          </a:p>
        </p:txBody>
      </p:sp>
      <p:pic>
        <p:nvPicPr>
          <p:cNvPr id="192" name="Google Shape;19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95375" y="1401075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12075" y="307050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07550" y="93650"/>
            <a:ext cx="1354649" cy="14823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1"/>
          <p:cNvSpPr txBox="1"/>
          <p:nvPr/>
        </p:nvSpPr>
        <p:spPr>
          <a:xfrm>
            <a:off x="233650" y="3042450"/>
            <a:ext cx="3013500" cy="1992000"/>
          </a:xfrm>
          <a:prstGeom prst="rect">
            <a:avLst/>
          </a:prstGeom>
          <a:noFill/>
          <a:ln w="381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38761D"/>
                </a:solidFill>
              </a:rPr>
              <a:t>Directions:</a:t>
            </a:r>
            <a:r>
              <a:rPr lang="en" sz="1800">
                <a:solidFill>
                  <a:srgbClr val="38761D"/>
                </a:solidFill>
              </a:rPr>
              <a:t> Compare each picture with the addition sentence, then count and type the total in the square. </a:t>
            </a:r>
            <a:endParaRPr sz="1800"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02700" y="93650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5375" y="1251000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6913" y="1196425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63" y="0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400" y="93650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2275" y="1251000"/>
            <a:ext cx="1354649" cy="1482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6" name="Google Shape;206;p22"/>
          <p:cNvCxnSpPr/>
          <p:nvPr/>
        </p:nvCxnSpPr>
        <p:spPr>
          <a:xfrm>
            <a:off x="4104175" y="307050"/>
            <a:ext cx="0" cy="2264700"/>
          </a:xfrm>
          <a:prstGeom prst="straightConnector1">
            <a:avLst/>
          </a:prstGeom>
          <a:noFill/>
          <a:ln w="76200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7" name="Google Shape;207;p22"/>
          <p:cNvSpPr txBox="1"/>
          <p:nvPr/>
        </p:nvSpPr>
        <p:spPr>
          <a:xfrm>
            <a:off x="3954100" y="3533550"/>
            <a:ext cx="3421200" cy="11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38761D"/>
                </a:solidFill>
              </a:rPr>
              <a:t>4 + 5 =</a:t>
            </a:r>
            <a:endParaRPr sz="7100">
              <a:solidFill>
                <a:srgbClr val="38761D"/>
              </a:solidFill>
            </a:endParaRPr>
          </a:p>
        </p:txBody>
      </p:sp>
      <p:sp>
        <p:nvSpPr>
          <p:cNvPr id="208" name="Google Shape;208;p22"/>
          <p:cNvSpPr/>
          <p:nvPr/>
        </p:nvSpPr>
        <p:spPr>
          <a:xfrm>
            <a:off x="6974900" y="3451650"/>
            <a:ext cx="1637100" cy="1309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000">
              <a:solidFill>
                <a:srgbClr val="38761D"/>
              </a:solidFill>
              <a:highlight>
                <a:srgbClr val="F3F3F3"/>
              </a:highlight>
            </a:endParaRPr>
          </a:p>
        </p:txBody>
      </p:sp>
      <p:pic>
        <p:nvPicPr>
          <p:cNvPr id="209" name="Google Shape;20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00025" y="1319225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57350" y="156950"/>
            <a:ext cx="1354649" cy="14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90150" y="93650"/>
            <a:ext cx="1354649" cy="14823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2"/>
          <p:cNvSpPr txBox="1"/>
          <p:nvPr/>
        </p:nvSpPr>
        <p:spPr>
          <a:xfrm>
            <a:off x="233650" y="3042450"/>
            <a:ext cx="3013500" cy="1992000"/>
          </a:xfrm>
          <a:prstGeom prst="rect">
            <a:avLst/>
          </a:prstGeom>
          <a:noFill/>
          <a:ln w="381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38761D"/>
                </a:solidFill>
              </a:rPr>
              <a:t>Directions:</a:t>
            </a:r>
            <a:r>
              <a:rPr lang="en" sz="1800">
                <a:solidFill>
                  <a:srgbClr val="38761D"/>
                </a:solidFill>
              </a:rPr>
              <a:t> Compare each picture with the addition sentence, then count and type the total in the square. </a:t>
            </a:r>
            <a:endParaRPr sz="1800"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401</Words>
  <Application>Microsoft Office PowerPoint</Application>
  <PresentationFormat>On-screen Show (16:9)</PresentationFormat>
  <Paragraphs>39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Arial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computer 3</dc:creator>
  <cp:lastModifiedBy>Dan Hoffman</cp:lastModifiedBy>
  <cp:revision>1</cp:revision>
  <dcterms:modified xsi:type="dcterms:W3CDTF">2020-10-03T16:07:24Z</dcterms:modified>
</cp:coreProperties>
</file>