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1"/>
    <p:sldMasterId id="2147483673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e2b983a07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e2b983a07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e4362c57b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e4362c57b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e4362c57ba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e4362c57ba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e4362c57ba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e4362c57ba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e4362c57ba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e4362c57ba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e4362c57ba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e4362c57ba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e4362c57ba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e4362c57ba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e4362c57ba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e4362c57ba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e4362c57ba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e4362c57ba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e4362c57ba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e4362c57ba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e4362c57b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e4362c57ba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e4362c57ba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e4362c57ba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e4362c57ba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e4362c57ba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e4362c57ba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e4362c57ba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e4362c57ba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e4362c57ba_0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bg>
      <p:bgPr>
        <a:gradFill>
          <a:gsLst>
            <a:gs pos="0">
              <a:srgbClr val="00D2FF"/>
            </a:gs>
            <a:gs pos="100000">
              <a:srgbClr val="A7FFFF"/>
            </a:gs>
          </a:gsLst>
          <a:lin ang="5400012" scaled="0"/>
        </a:gra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/>
          <p:nvPr/>
        </p:nvSpPr>
        <p:spPr>
          <a:xfrm>
            <a:off x="-2" y="4664147"/>
            <a:ext cx="9151200" cy="0"/>
          </a:xfrm>
          <a:prstGeom prst="rtTriangle">
            <a:avLst/>
          </a:prstGeom>
          <a:gradFill>
            <a:gsLst>
              <a:gs pos="0">
                <a:srgbClr val="007795"/>
              </a:gs>
              <a:gs pos="55000">
                <a:srgbClr val="47BBE0"/>
              </a:gs>
              <a:gs pos="100000">
                <a:srgbClr val="007795"/>
              </a:gs>
            </a:gsLst>
            <a:lin ang="300012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ctrTitle"/>
          </p:nvPr>
        </p:nvSpPr>
        <p:spPr>
          <a:xfrm>
            <a:off x="685800" y="1752601"/>
            <a:ext cx="7772400" cy="18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Lucida Sans"/>
              <a:buNone/>
              <a:defRPr sz="4800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R="64008" lvl="0" algn="r" rtl="0">
              <a:spcBef>
                <a:spcPts val="400"/>
              </a:spcBef>
              <a:spcAft>
                <a:spcPts val="0"/>
              </a:spcAft>
              <a:buSzPts val="1836"/>
              <a:buNone/>
              <a:defRPr>
                <a:solidFill>
                  <a:schemeClr val="dk2"/>
                </a:solidFill>
              </a:defRPr>
            </a:lvl1pPr>
            <a:lvl2pPr lvl="1" algn="ctr" rtl="0">
              <a:spcBef>
                <a:spcPts val="324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64" name="Google Shape;64;p14"/>
          <p:cNvGrpSpPr/>
          <p:nvPr/>
        </p:nvGrpSpPr>
        <p:grpSpPr>
          <a:xfrm>
            <a:off x="-3765" y="4953004"/>
            <a:ext cx="9147900" cy="1912089"/>
            <a:chOff x="-3765" y="4832896"/>
            <a:chExt cx="9147900" cy="2032192"/>
          </a:xfrm>
        </p:grpSpPr>
        <p:sp>
          <p:nvSpPr>
            <p:cNvPr id="65" name="Google Shape;65;p14"/>
            <p:cNvSpPr/>
            <p:nvPr/>
          </p:nvSpPr>
          <p:spPr>
            <a:xfrm>
              <a:off x="1687513" y="4832896"/>
              <a:ext cx="7456488" cy="518816"/>
            </a:xfrm>
            <a:custGeom>
              <a:avLst/>
              <a:gdLst/>
              <a:ahLst/>
              <a:cxnLst/>
              <a:rect l="l" t="t" r="r" b="b"/>
              <a:pathLst>
                <a:path w="4697" h="367" extrusionOk="0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rgbClr val="9CCADC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endParaRPr>
            </a:p>
          </p:txBody>
        </p:sp>
        <p:sp>
          <p:nvSpPr>
            <p:cNvPr id="66" name="Google Shape;66;p14"/>
            <p:cNvSpPr/>
            <p:nvPr/>
          </p:nvSpPr>
          <p:spPr>
            <a:xfrm>
              <a:off x="35443" y="5135526"/>
              <a:ext cx="9108562" cy="838200"/>
            </a:xfrm>
            <a:custGeom>
              <a:avLst/>
              <a:gdLst/>
              <a:ahLst/>
              <a:cxnLst/>
              <a:rect l="l" t="t" r="r" b="b"/>
              <a:pathLst>
                <a:path w="5760" h="528" extrusionOk="0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endParaRPr>
            </a:p>
          </p:txBody>
        </p:sp>
        <p:sp>
          <p:nvSpPr>
            <p:cNvPr id="67" name="Google Shape;67;p14"/>
            <p:cNvSpPr/>
            <p:nvPr/>
          </p:nvSpPr>
          <p:spPr>
            <a:xfrm>
              <a:off x="0" y="4883888"/>
              <a:ext cx="9144000" cy="1981200"/>
            </a:xfrm>
            <a:custGeom>
              <a:avLst/>
              <a:gdLst/>
              <a:ahLst/>
              <a:cxnLst/>
              <a:rect l="l" t="t" r="r" b="b"/>
              <a:pathLst>
                <a:path w="5760" h="1248" extrusionOk="0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 amt="50000"/>
              </a:blip>
              <a:tile tx="0" ty="0" sx="50002" sy="50002" flip="none" algn="t"/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endParaRPr>
            </a:p>
          </p:txBody>
        </p:sp>
        <p:cxnSp>
          <p:nvCxnSpPr>
            <p:cNvPr id="68" name="Google Shape;68;p14"/>
            <p:cNvCxnSpPr/>
            <p:nvPr/>
          </p:nvCxnSpPr>
          <p:spPr>
            <a:xfrm>
              <a:off x="-3765" y="4880373"/>
              <a:ext cx="9147900" cy="840000"/>
            </a:xfrm>
            <a:prstGeom prst="straightConnector1">
              <a:avLst/>
            </a:prstGeom>
            <a:noFill/>
            <a:ln w="12050" cap="flat" cmpd="sng">
              <a:solidFill>
                <a:srgbClr val="93C5D8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69" name="Google Shape;69;p14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E7F0F4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0" lvl="1" indent="0" algn="r" rtl="0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0" lvl="2" indent="0" algn="r" rtl="0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0" lvl="3" indent="0" algn="r" rtl="0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0" lvl="4" indent="0" algn="r" rtl="0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0" lvl="5" indent="0" algn="r" rtl="0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L="0" lvl="6" indent="0" algn="r" rtl="0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L="0" lvl="7" indent="0" algn="r" rtl="0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L="0" lvl="8" indent="0" algn="r" rtl="0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body" idx="1"/>
          </p:nvPr>
        </p:nvSpPr>
        <p:spPr>
          <a:xfrm>
            <a:off x="457200" y="1481328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6324" algn="l" rtl="0">
              <a:spcBef>
                <a:spcPts val="400"/>
              </a:spcBef>
              <a:spcAft>
                <a:spcPts val="0"/>
              </a:spcAft>
              <a:buSzPts val="1224"/>
              <a:buChar char="🞂"/>
              <a:defRPr/>
            </a:lvl1pPr>
            <a:lvl2pPr marL="914400" lvl="1" indent="-342900" algn="l" rtl="0">
              <a:spcBef>
                <a:spcPts val="324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Lucida Sans"/>
              <a:buNone/>
              <a:defRPr sz="4800" b="1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6"/>
          <p:cNvSpPr txBox="1">
            <a:spLocks noGrp="1"/>
          </p:cNvSpPr>
          <p:nvPr>
            <p:ph type="body" idx="1"/>
          </p:nvPr>
        </p:nvSpPr>
        <p:spPr>
          <a:xfrm>
            <a:off x="3922713" y="2931712"/>
            <a:ext cx="4572000" cy="14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spcBef>
                <a:spcPts val="400"/>
              </a:spcBef>
              <a:spcAft>
                <a:spcPts val="0"/>
              </a:spcAft>
              <a:buSzPts val="1564"/>
              <a:buNone/>
              <a:defRPr sz="2300">
                <a:solidFill>
                  <a:schemeClr val="lt1"/>
                </a:solidFill>
              </a:defRPr>
            </a:lvl1pPr>
            <a:lvl2pPr marL="914400" lvl="1" indent="-228600" algn="l" rtl="0">
              <a:spcBef>
                <a:spcPts val="324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 rtl="0">
              <a:spcBef>
                <a:spcPts val="35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 rtl="0">
              <a:spcBef>
                <a:spcPts val="35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 rtl="0">
              <a:spcBef>
                <a:spcPts val="35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81" name="Google Shape;81;p16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6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6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4" name="Google Shape;84;p16"/>
          <p:cNvSpPr/>
          <p:nvPr/>
        </p:nvSpPr>
        <p:spPr>
          <a:xfrm>
            <a:off x="3636680" y="3005472"/>
            <a:ext cx="183000" cy="2289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1488A5"/>
              </a:gs>
              <a:gs pos="72000">
                <a:srgbClr val="4DB7DA"/>
              </a:gs>
              <a:gs pos="100000">
                <a:srgbClr val="7CC2DD"/>
              </a:gs>
            </a:gsLst>
            <a:lin ang="16200038" scaled="0"/>
          </a:gradFill>
          <a:ln w="9525" cap="rnd" cmpd="sng">
            <a:solidFill>
              <a:srgbClr val="20768B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>
              <a:srgbClr val="000000">
                <a:alpha val="458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5" name="Google Shape;85;p16"/>
          <p:cNvSpPr/>
          <p:nvPr/>
        </p:nvSpPr>
        <p:spPr>
          <a:xfrm>
            <a:off x="3450264" y="3005472"/>
            <a:ext cx="183000" cy="2289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1488A5"/>
              </a:gs>
              <a:gs pos="72000">
                <a:srgbClr val="4DB7DA"/>
              </a:gs>
              <a:gs pos="100000">
                <a:srgbClr val="7CC2DD"/>
              </a:gs>
            </a:gsLst>
            <a:lin ang="16200038" scaled="0"/>
          </a:gradFill>
          <a:ln w="9525" cap="rnd" cmpd="sng">
            <a:solidFill>
              <a:srgbClr val="20768B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>
              <a:srgbClr val="000000">
                <a:alpha val="458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>
            <a:spLocks noGrp="1"/>
          </p:cNvSpPr>
          <p:nvPr>
            <p:ph type="body" idx="1"/>
          </p:nvPr>
        </p:nvSpPr>
        <p:spPr>
          <a:xfrm>
            <a:off x="457200" y="1481328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504" algn="l" rtl="0">
              <a:spcBef>
                <a:spcPts val="400"/>
              </a:spcBef>
              <a:spcAft>
                <a:spcPts val="0"/>
              </a:spcAft>
              <a:buSzPts val="1904"/>
              <a:buChar char="🞂"/>
              <a:defRPr sz="2800"/>
            </a:lvl1pPr>
            <a:lvl2pPr marL="914400" lvl="1" indent="-381000" algn="l" rtl="0">
              <a:spcBef>
                <a:spcPts val="324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 rtl="0"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3pPr>
            <a:lvl4pPr marL="1828800" lvl="3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5pPr>
            <a:lvl6pPr marL="2743200" lvl="5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body" idx="2"/>
          </p:nvPr>
        </p:nvSpPr>
        <p:spPr>
          <a:xfrm>
            <a:off x="4648200" y="1481328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504" algn="l" rtl="0">
              <a:spcBef>
                <a:spcPts val="400"/>
              </a:spcBef>
              <a:spcAft>
                <a:spcPts val="0"/>
              </a:spcAft>
              <a:buSzPts val="1904"/>
              <a:buChar char="🞂"/>
              <a:defRPr sz="2800"/>
            </a:lvl1pPr>
            <a:lvl2pPr marL="914400" lvl="1" indent="-381000" algn="l" rtl="0">
              <a:spcBef>
                <a:spcPts val="324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 rtl="0"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3pPr>
            <a:lvl4pPr marL="1828800" lvl="3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5pPr>
            <a:lvl6pPr marL="2743200" lvl="5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89" name="Google Shape;89;p17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7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7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mparison" type="twoTxTwoObj">
  <p:cSld name="TWO_OBJECTS_WITH_TEXT">
    <p:bg>
      <p:bgPr>
        <a:gradFill>
          <a:gsLst>
            <a:gs pos="0">
              <a:srgbClr val="00D2FF"/>
            </a:gs>
            <a:gs pos="100000">
              <a:srgbClr val="A7FFFF"/>
            </a:gs>
          </a:gsLst>
          <a:lin ang="5400012" scaled="0"/>
        </a:gra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457200" y="5410200"/>
            <a:ext cx="4040100" cy="762000"/>
          </a:xfrm>
          <a:prstGeom prst="rect">
            <a:avLst/>
          </a:prstGeom>
          <a:solidFill>
            <a:schemeClr val="accent1"/>
          </a:solidFill>
          <a:ln w="96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marL="457200" lvl="0" indent="-228600" algn="l" rtl="0">
              <a:spcBef>
                <a:spcPts val="400"/>
              </a:spcBef>
              <a:spcAft>
                <a:spcPts val="0"/>
              </a:spcAft>
              <a:buSzPts val="1632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 rtl="0">
              <a:spcBef>
                <a:spcPts val="324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 rtl="0">
              <a:spcBef>
                <a:spcPts val="35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spcBef>
                <a:spcPts val="35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spcBef>
                <a:spcPts val="35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96" name="Google Shape;96;p18"/>
          <p:cNvSpPr txBox="1">
            <a:spLocks noGrp="1"/>
          </p:cNvSpPr>
          <p:nvPr>
            <p:ph type="body" idx="2"/>
          </p:nvPr>
        </p:nvSpPr>
        <p:spPr>
          <a:xfrm>
            <a:off x="4645026" y="5410200"/>
            <a:ext cx="4041900" cy="762000"/>
          </a:xfrm>
          <a:prstGeom prst="rect">
            <a:avLst/>
          </a:prstGeom>
          <a:solidFill>
            <a:schemeClr val="accent1"/>
          </a:solidFill>
          <a:ln w="96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marL="457200" lvl="0" indent="-228600" algn="l" rtl="0">
              <a:spcBef>
                <a:spcPts val="400"/>
              </a:spcBef>
              <a:spcAft>
                <a:spcPts val="0"/>
              </a:spcAft>
              <a:buSzPts val="1632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 rtl="0">
              <a:spcBef>
                <a:spcPts val="324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 rtl="0">
              <a:spcBef>
                <a:spcPts val="35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spcBef>
                <a:spcPts val="35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spcBef>
                <a:spcPts val="35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18"/>
          <p:cNvSpPr txBox="1">
            <a:spLocks noGrp="1"/>
          </p:cNvSpPr>
          <p:nvPr>
            <p:ph type="body" idx="3"/>
          </p:nvPr>
        </p:nvSpPr>
        <p:spPr>
          <a:xfrm>
            <a:off x="457200" y="1444294"/>
            <a:ext cx="4040100" cy="39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2232" algn="l" rtl="0">
              <a:spcBef>
                <a:spcPts val="400"/>
              </a:spcBef>
              <a:spcAft>
                <a:spcPts val="0"/>
              </a:spcAft>
              <a:buSzPts val="1632"/>
              <a:buChar char="🞂"/>
              <a:defRPr sz="2400"/>
            </a:lvl1pPr>
            <a:lvl2pPr marL="914400" lvl="1" indent="-355600" algn="l" rtl="0">
              <a:spcBef>
                <a:spcPts val="324"/>
              </a:spcBef>
              <a:spcAft>
                <a:spcPts val="0"/>
              </a:spcAft>
              <a:buSzPts val="2000"/>
              <a:buChar char="◦"/>
              <a:defRPr sz="2000"/>
            </a:lvl2pPr>
            <a:lvl3pPr marL="1371600" lvl="2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3pPr>
            <a:lvl4pPr marL="1828800" lvl="3" indent="-330200" algn="l" rtl="0"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 rtl="0"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5pPr>
            <a:lvl6pPr marL="2743200" lvl="5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4"/>
          </p:nvPr>
        </p:nvSpPr>
        <p:spPr>
          <a:xfrm>
            <a:off x="4645025" y="1444294"/>
            <a:ext cx="4041900" cy="39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2232" algn="l" rtl="0">
              <a:spcBef>
                <a:spcPts val="0"/>
              </a:spcBef>
              <a:spcAft>
                <a:spcPts val="0"/>
              </a:spcAft>
              <a:buSzPts val="1632"/>
              <a:buChar char="🞂"/>
              <a:defRPr sz="2400"/>
            </a:lvl1pPr>
            <a:lvl2pPr marL="914400" lvl="1" indent="-355600" algn="l" rtl="0">
              <a:spcBef>
                <a:spcPts val="324"/>
              </a:spcBef>
              <a:spcAft>
                <a:spcPts val="0"/>
              </a:spcAft>
              <a:buSzPts val="2000"/>
              <a:buChar char="◦"/>
              <a:defRPr sz="2000"/>
            </a:lvl2pPr>
            <a:lvl3pPr marL="1371600" lvl="2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3pPr>
            <a:lvl4pPr marL="1828800" lvl="3" indent="-330200" algn="l" rtl="0"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 rtl="0"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5pPr>
            <a:lvl6pPr marL="2743200" lvl="5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0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bg>
      <p:bgPr>
        <a:gradFill>
          <a:gsLst>
            <a:gs pos="0">
              <a:srgbClr val="00D2FF"/>
            </a:gs>
            <a:gs pos="100000">
              <a:srgbClr val="A7FFFF"/>
            </a:gs>
          </a:gsLst>
          <a:lin ang="5400012" scaled="0"/>
        </a:gra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>
            <a:spLocks noGrp="1"/>
          </p:cNvSpPr>
          <p:nvPr>
            <p:ph type="title"/>
          </p:nvPr>
        </p:nvSpPr>
        <p:spPr>
          <a:xfrm>
            <a:off x="914400" y="4876800"/>
            <a:ext cx="74817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Lucida Sans"/>
              <a:buNone/>
              <a:defRPr sz="2500" b="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1"/>
          <p:cNvSpPr txBox="1">
            <a:spLocks noGrp="1"/>
          </p:cNvSpPr>
          <p:nvPr>
            <p:ph type="body" idx="1"/>
          </p:nvPr>
        </p:nvSpPr>
        <p:spPr>
          <a:xfrm>
            <a:off x="4419600" y="5355102"/>
            <a:ext cx="39747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0">
              <a:spcBef>
                <a:spcPts val="400"/>
              </a:spcBef>
              <a:spcAft>
                <a:spcPts val="0"/>
              </a:spcAft>
              <a:buSzPts val="1088"/>
              <a:buNone/>
              <a:defRPr sz="1600"/>
            </a:lvl1pPr>
            <a:lvl2pPr marL="914400" lvl="1" indent="-228600" algn="l" rtl="0">
              <a:spcBef>
                <a:spcPts val="324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 rtl="0">
              <a:spcBef>
                <a:spcPts val="35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 rtl="0">
              <a:spcBef>
                <a:spcPts val="35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 rtl="0">
              <a:spcBef>
                <a:spcPts val="35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14" name="Google Shape;114;p21"/>
          <p:cNvSpPr txBox="1">
            <a:spLocks noGrp="1"/>
          </p:cNvSpPr>
          <p:nvPr>
            <p:ph type="body" idx="2"/>
          </p:nvPr>
        </p:nvSpPr>
        <p:spPr>
          <a:xfrm>
            <a:off x="914400" y="274320"/>
            <a:ext cx="74799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6776" algn="l" rtl="0">
              <a:spcBef>
                <a:spcPts val="400"/>
              </a:spcBef>
              <a:spcAft>
                <a:spcPts val="0"/>
              </a:spcAft>
              <a:buSzPts val="2176"/>
              <a:buChar char="🞂"/>
              <a:defRPr sz="3200"/>
            </a:lvl1pPr>
            <a:lvl2pPr marL="914400" lvl="1" indent="-406400" algn="l" rtl="0">
              <a:spcBef>
                <a:spcPts val="324"/>
              </a:spcBef>
              <a:spcAft>
                <a:spcPts val="0"/>
              </a:spcAft>
              <a:buSzPts val="2800"/>
              <a:buChar char="◦"/>
              <a:defRPr sz="2800"/>
            </a:lvl2pPr>
            <a:lvl3pPr marL="1371600" lvl="2" indent="-381000" algn="l" rtl="0">
              <a:spcBef>
                <a:spcPts val="350"/>
              </a:spcBef>
              <a:spcAft>
                <a:spcPts val="0"/>
              </a:spcAft>
              <a:buSzPts val="2400"/>
              <a:buChar char="●"/>
              <a:defRPr sz="2400"/>
            </a:lvl3pPr>
            <a:lvl4pPr marL="1828800" lvl="3" indent="-355600" algn="l" rtl="0"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algn="l" rtl="0"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5pPr>
            <a:lvl6pPr marL="2743200" lvl="5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15" name="Google Shape;115;p21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1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bg>
      <p:bgPr>
        <a:gradFill>
          <a:gsLst>
            <a:gs pos="0">
              <a:srgbClr val="00D2FF"/>
            </a:gs>
            <a:gs pos="100000">
              <a:srgbClr val="A7FFFF"/>
            </a:gs>
          </a:gsLst>
          <a:lin ang="5400012" scaled="0"/>
        </a:gra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>
            <a:spLocks noGrp="1"/>
          </p:cNvSpPr>
          <p:nvPr>
            <p:ph type="body" idx="1"/>
          </p:nvPr>
        </p:nvSpPr>
        <p:spPr>
          <a:xfrm>
            <a:off x="1141232" y="5443402"/>
            <a:ext cx="7162800" cy="6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marR="18288" lvl="0" indent="-228600" algn="r" rtl="0">
              <a:spcBef>
                <a:spcPts val="400"/>
              </a:spcBef>
              <a:spcAft>
                <a:spcPts val="0"/>
              </a:spcAft>
              <a:buSzPts val="952"/>
              <a:buNone/>
              <a:defRPr sz="1400"/>
            </a:lvl1pPr>
            <a:lvl2pPr marL="914400" lvl="1" indent="-304800" algn="l" rtl="0">
              <a:spcBef>
                <a:spcPts val="324"/>
              </a:spcBef>
              <a:spcAft>
                <a:spcPts val="0"/>
              </a:spcAft>
              <a:buSzPts val="1200"/>
              <a:buChar char="◦"/>
              <a:defRPr sz="1200"/>
            </a:lvl2pPr>
            <a:lvl3pPr marL="1371600" lvl="2" indent="-292100" algn="l" rtl="0">
              <a:spcBef>
                <a:spcPts val="350"/>
              </a:spcBef>
              <a:spcAft>
                <a:spcPts val="0"/>
              </a:spcAft>
              <a:buSzPts val="1000"/>
              <a:buChar char="●"/>
              <a:defRPr sz="1000"/>
            </a:lvl3pPr>
            <a:lvl4pPr marL="1828800" lvl="3" indent="-285750" algn="l" rtl="0">
              <a:spcBef>
                <a:spcPts val="35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 algn="l" rtl="0">
              <a:spcBef>
                <a:spcPts val="350"/>
              </a:spcBef>
              <a:spcAft>
                <a:spcPts val="0"/>
              </a:spcAft>
              <a:buSzPts val="900"/>
              <a:buChar char="●"/>
              <a:defRPr sz="900"/>
            </a:lvl5pPr>
            <a:lvl6pPr marL="2743200" lvl="5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0" name="Google Shape;120;p22"/>
          <p:cNvSpPr>
            <a:spLocks noGrp="1"/>
          </p:cNvSpPr>
          <p:nvPr>
            <p:ph type="pic" idx="2"/>
          </p:nvPr>
        </p:nvSpPr>
        <p:spPr>
          <a:xfrm>
            <a:off x="228600" y="189968"/>
            <a:ext cx="8686800" cy="43893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None/>
              <a:defRPr sz="32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R="0" lvl="1" algn="l" rtl="0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  <a:defRPr sz="23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R="0" lvl="2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●"/>
              <a:defRPr sz="21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R="0" lvl="3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Noto Sans Symbols"/>
              <a:buChar char="●"/>
              <a:defRPr sz="19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R="0" lvl="4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R="0" lvl="5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■"/>
              <a:defRPr sz="18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R="0" lvl="6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sz="16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R="0" lvl="7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sz="16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R="0" lvl="8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sz="16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  <p:sp>
        <p:nvSpPr>
          <p:cNvPr id="121" name="Google Shape;121;p22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2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2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0" lvl="1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0" lvl="2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0" lvl="3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0" lvl="4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0" lvl="5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L="0" lvl="6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L="0" lvl="7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L="0" lvl="8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4" name="Google Shape;124;p22"/>
          <p:cNvSpPr txBox="1">
            <a:spLocks noGrp="1"/>
          </p:cNvSpPr>
          <p:nvPr>
            <p:ph type="title"/>
          </p:nvPr>
        </p:nvSpPr>
        <p:spPr>
          <a:xfrm>
            <a:off x="228600" y="4865122"/>
            <a:ext cx="8075400" cy="5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Lucida Sans"/>
              <a:buNone/>
              <a:defRPr sz="3000" b="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2"/>
          <p:cNvSpPr/>
          <p:nvPr/>
        </p:nvSpPr>
        <p:spPr>
          <a:xfrm>
            <a:off x="499273" y="5944936"/>
            <a:ext cx="4940624" cy="921076"/>
          </a:xfrm>
          <a:custGeom>
            <a:avLst/>
            <a:gdLst/>
            <a:ahLst/>
            <a:cxnLst/>
            <a:rect l="l" t="t" r="r" b="b"/>
            <a:pathLst>
              <a:path w="7485" h="337" extrusionOk="0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9CCADC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26" name="Google Shape;126;p22"/>
          <p:cNvSpPr/>
          <p:nvPr/>
        </p:nvSpPr>
        <p:spPr>
          <a:xfrm>
            <a:off x="485717" y="5939011"/>
            <a:ext cx="3690451" cy="933450"/>
          </a:xfrm>
          <a:custGeom>
            <a:avLst/>
            <a:gdLst/>
            <a:ahLst/>
            <a:cxnLst/>
            <a:rect l="l" t="t" r="r" b="b"/>
            <a:pathLst>
              <a:path w="5591" h="588" extrusionOk="0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27" name="Google Shape;127;p22"/>
          <p:cNvSpPr/>
          <p:nvPr/>
        </p:nvSpPr>
        <p:spPr>
          <a:xfrm>
            <a:off x="-6042" y="5791253"/>
            <a:ext cx="3402300" cy="1080900"/>
          </a:xfrm>
          <a:prstGeom prst="rtTriangle">
            <a:avLst/>
          </a:prstGeom>
          <a:blipFill rotWithShape="1">
            <a:blip r:embed="rId2">
              <a:alphaModFix amt="50000"/>
            </a:blip>
            <a:tile tx="0" ty="0" sx="50002" sy="50002" flip="none" algn="t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cxnSp>
        <p:nvCxnSpPr>
          <p:cNvPr id="128" name="Google Shape;128;p22"/>
          <p:cNvCxnSpPr/>
          <p:nvPr/>
        </p:nvCxnSpPr>
        <p:spPr>
          <a:xfrm>
            <a:off x="-9237" y="5787738"/>
            <a:ext cx="3405600" cy="1084500"/>
          </a:xfrm>
          <a:prstGeom prst="straightConnector1">
            <a:avLst/>
          </a:prstGeom>
          <a:noFill/>
          <a:ln w="12050" cap="flat" cmpd="sng">
            <a:solidFill>
              <a:srgbClr val="93C5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9" name="Google Shape;129;p22"/>
          <p:cNvSpPr/>
          <p:nvPr/>
        </p:nvSpPr>
        <p:spPr>
          <a:xfrm>
            <a:off x="8664112" y="4988440"/>
            <a:ext cx="183000" cy="2289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1488A5"/>
              </a:gs>
              <a:gs pos="72000">
                <a:srgbClr val="4DB7DA"/>
              </a:gs>
              <a:gs pos="100000">
                <a:srgbClr val="7CC2DD"/>
              </a:gs>
            </a:gsLst>
            <a:lin ang="16200038" scaled="0"/>
          </a:gradFill>
          <a:ln w="9525" cap="rnd" cmpd="sng">
            <a:solidFill>
              <a:srgbClr val="20768B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>
              <a:srgbClr val="000000">
                <a:alpha val="458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30" name="Google Shape;130;p22"/>
          <p:cNvSpPr/>
          <p:nvPr/>
        </p:nvSpPr>
        <p:spPr>
          <a:xfrm>
            <a:off x="8477696" y="4988440"/>
            <a:ext cx="183000" cy="2289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1488A5"/>
              </a:gs>
              <a:gs pos="72000">
                <a:srgbClr val="4DB7DA"/>
              </a:gs>
              <a:gs pos="100000">
                <a:srgbClr val="7CC2DD"/>
              </a:gs>
            </a:gsLst>
            <a:lin ang="16200038" scaled="0"/>
          </a:gradFill>
          <a:ln w="9525" cap="rnd" cmpd="sng">
            <a:solidFill>
              <a:srgbClr val="20768B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>
              <a:srgbClr val="000000">
                <a:alpha val="458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3"/>
          <p:cNvSpPr txBox="1">
            <a:spLocks noGrp="1"/>
          </p:cNvSpPr>
          <p:nvPr>
            <p:ph type="body" idx="1"/>
          </p:nvPr>
        </p:nvSpPr>
        <p:spPr>
          <a:xfrm rot="5400000">
            <a:off x="2379000" y="-440471"/>
            <a:ext cx="43860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6324" algn="l" rtl="0">
              <a:spcBef>
                <a:spcPts val="400"/>
              </a:spcBef>
              <a:spcAft>
                <a:spcPts val="0"/>
              </a:spcAft>
              <a:buSzPts val="1224"/>
              <a:buChar char="🞂"/>
              <a:defRPr/>
            </a:lvl1pPr>
            <a:lvl2pPr marL="914400" lvl="1" indent="-342900" algn="l" rtl="0">
              <a:spcBef>
                <a:spcPts val="324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34" name="Google Shape;134;p23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3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3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>
            <a:spLocks noGrp="1"/>
          </p:cNvSpPr>
          <p:nvPr>
            <p:ph type="title"/>
          </p:nvPr>
        </p:nvSpPr>
        <p:spPr>
          <a:xfrm rot="5400000">
            <a:off x="4936283" y="2182340"/>
            <a:ext cx="5592900" cy="17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body" idx="1"/>
          </p:nvPr>
        </p:nvSpPr>
        <p:spPr>
          <a:xfrm rot="5400000">
            <a:off x="823050" y="-91209"/>
            <a:ext cx="5592900" cy="6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6324" algn="l" rtl="0">
              <a:spcBef>
                <a:spcPts val="400"/>
              </a:spcBef>
              <a:spcAft>
                <a:spcPts val="0"/>
              </a:spcAft>
              <a:buSzPts val="1224"/>
              <a:buChar char="🞂"/>
              <a:defRPr/>
            </a:lvl1pPr>
            <a:lvl2pPr marL="914400" lvl="1" indent="-342900" algn="l" rtl="0">
              <a:spcBef>
                <a:spcPts val="324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 rtl="0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40" name="Google Shape;140;p24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4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4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7_1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>
            <a:spLocks noGrp="1"/>
          </p:cNvSpPr>
          <p:nvPr>
            <p:ph type="title"/>
          </p:nvPr>
        </p:nvSpPr>
        <p:spPr>
          <a:xfrm>
            <a:off x="720000" y="508000"/>
            <a:ext cx="7711200" cy="645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5"/>
          <p:cNvSpPr/>
          <p:nvPr/>
        </p:nvSpPr>
        <p:spPr>
          <a:xfrm>
            <a:off x="8543432" y="239100"/>
            <a:ext cx="251768" cy="327600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25"/>
          <p:cNvSpPr/>
          <p:nvPr/>
        </p:nvSpPr>
        <p:spPr>
          <a:xfrm>
            <a:off x="8085951" y="920780"/>
            <a:ext cx="388895" cy="450270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25"/>
          <p:cNvSpPr/>
          <p:nvPr/>
        </p:nvSpPr>
        <p:spPr>
          <a:xfrm>
            <a:off x="7521123" y="182136"/>
            <a:ext cx="457327" cy="64560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5"/>
          <p:cNvSpPr/>
          <p:nvPr/>
        </p:nvSpPr>
        <p:spPr>
          <a:xfrm>
            <a:off x="8795195" y="1013821"/>
            <a:ext cx="186878" cy="264166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5"/>
          <p:cNvSpPr/>
          <p:nvPr/>
        </p:nvSpPr>
        <p:spPr>
          <a:xfrm>
            <a:off x="8538801" y="1537767"/>
            <a:ext cx="388912" cy="506264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25"/>
          <p:cNvSpPr/>
          <p:nvPr/>
        </p:nvSpPr>
        <p:spPr>
          <a:xfrm>
            <a:off x="131870" y="346093"/>
            <a:ext cx="406139" cy="560764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25"/>
          <p:cNvSpPr/>
          <p:nvPr/>
        </p:nvSpPr>
        <p:spPr>
          <a:xfrm>
            <a:off x="846183" y="270808"/>
            <a:ext cx="186878" cy="264166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25"/>
          <p:cNvSpPr/>
          <p:nvPr/>
        </p:nvSpPr>
        <p:spPr>
          <a:xfrm>
            <a:off x="529385" y="1100212"/>
            <a:ext cx="251768" cy="327600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25"/>
          <p:cNvSpPr/>
          <p:nvPr/>
        </p:nvSpPr>
        <p:spPr>
          <a:xfrm>
            <a:off x="140488" y="1537763"/>
            <a:ext cx="388895" cy="450270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25"/>
          <p:cNvSpPr/>
          <p:nvPr/>
        </p:nvSpPr>
        <p:spPr>
          <a:xfrm>
            <a:off x="1033048" y="603003"/>
            <a:ext cx="406126" cy="573328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25"/>
          <p:cNvSpPr/>
          <p:nvPr/>
        </p:nvSpPr>
        <p:spPr>
          <a:xfrm rot="10800000">
            <a:off x="337368" y="6269563"/>
            <a:ext cx="251768" cy="327600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5"/>
          <p:cNvSpPr/>
          <p:nvPr/>
        </p:nvSpPr>
        <p:spPr>
          <a:xfrm rot="10800000">
            <a:off x="657723" y="5465213"/>
            <a:ext cx="388895" cy="450270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25"/>
          <p:cNvSpPr/>
          <p:nvPr/>
        </p:nvSpPr>
        <p:spPr>
          <a:xfrm rot="10800000">
            <a:off x="1154118" y="6008521"/>
            <a:ext cx="457327" cy="64560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25"/>
          <p:cNvSpPr/>
          <p:nvPr/>
        </p:nvSpPr>
        <p:spPr>
          <a:xfrm rot="10800000">
            <a:off x="150495" y="5558276"/>
            <a:ext cx="186878" cy="264166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25"/>
          <p:cNvSpPr/>
          <p:nvPr/>
        </p:nvSpPr>
        <p:spPr>
          <a:xfrm rot="10800000">
            <a:off x="204856" y="4792233"/>
            <a:ext cx="388912" cy="506264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25"/>
          <p:cNvSpPr/>
          <p:nvPr/>
        </p:nvSpPr>
        <p:spPr>
          <a:xfrm rot="10800000">
            <a:off x="8594559" y="5929407"/>
            <a:ext cx="406139" cy="560764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5"/>
          <p:cNvSpPr/>
          <p:nvPr/>
        </p:nvSpPr>
        <p:spPr>
          <a:xfrm rot="10800000">
            <a:off x="8099507" y="6301289"/>
            <a:ext cx="186878" cy="264166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5"/>
          <p:cNvSpPr/>
          <p:nvPr/>
        </p:nvSpPr>
        <p:spPr>
          <a:xfrm rot="10800000">
            <a:off x="8351416" y="5408451"/>
            <a:ext cx="251768" cy="327600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25"/>
          <p:cNvSpPr/>
          <p:nvPr/>
        </p:nvSpPr>
        <p:spPr>
          <a:xfrm rot="10800000">
            <a:off x="8603185" y="4848230"/>
            <a:ext cx="388895" cy="450270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25"/>
          <p:cNvSpPr/>
          <p:nvPr/>
        </p:nvSpPr>
        <p:spPr>
          <a:xfrm rot="10800000">
            <a:off x="7693394" y="5659933"/>
            <a:ext cx="406126" cy="573328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6"/>
          <p:cNvSpPr txBox="1">
            <a:spLocks noGrp="1"/>
          </p:cNvSpPr>
          <p:nvPr>
            <p:ph type="title"/>
          </p:nvPr>
        </p:nvSpPr>
        <p:spPr>
          <a:xfrm>
            <a:off x="720000" y="508000"/>
            <a:ext cx="7711200" cy="645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7" name="Google Shape;167;p26"/>
          <p:cNvSpPr txBox="1">
            <a:spLocks noGrp="1"/>
          </p:cNvSpPr>
          <p:nvPr>
            <p:ph type="subTitle" idx="1"/>
          </p:nvPr>
        </p:nvSpPr>
        <p:spPr>
          <a:xfrm>
            <a:off x="721200" y="1219200"/>
            <a:ext cx="7711200" cy="4926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8" name="Google Shape;168;p26"/>
          <p:cNvSpPr/>
          <p:nvPr/>
        </p:nvSpPr>
        <p:spPr>
          <a:xfrm>
            <a:off x="8543432" y="239100"/>
            <a:ext cx="251768" cy="327600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26"/>
          <p:cNvSpPr/>
          <p:nvPr/>
        </p:nvSpPr>
        <p:spPr>
          <a:xfrm>
            <a:off x="8619276" y="934746"/>
            <a:ext cx="388895" cy="450270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26"/>
          <p:cNvSpPr/>
          <p:nvPr/>
        </p:nvSpPr>
        <p:spPr>
          <a:xfrm>
            <a:off x="7521123" y="182136"/>
            <a:ext cx="457327" cy="64560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26"/>
          <p:cNvSpPr/>
          <p:nvPr/>
        </p:nvSpPr>
        <p:spPr>
          <a:xfrm>
            <a:off x="8575883" y="1753054"/>
            <a:ext cx="186878" cy="264166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26"/>
          <p:cNvSpPr/>
          <p:nvPr/>
        </p:nvSpPr>
        <p:spPr>
          <a:xfrm>
            <a:off x="8154522" y="827738"/>
            <a:ext cx="388902" cy="506022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rgbClr val="00D2FF"/>
            </a:gs>
            <a:gs pos="100000">
              <a:srgbClr val="A7FFFF"/>
            </a:gs>
          </a:gsLst>
          <a:lin ang="5400012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D2FF"/>
            </a:gs>
            <a:gs pos="100000">
              <a:srgbClr val="A7FFFF"/>
            </a:gs>
          </a:gsLst>
          <a:lin ang="5400012" scaled="0"/>
        </a:gra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499273" y="5944936"/>
            <a:ext cx="4940624" cy="921076"/>
          </a:xfrm>
          <a:custGeom>
            <a:avLst/>
            <a:gdLst/>
            <a:ahLst/>
            <a:cxnLst/>
            <a:rect l="l" t="t" r="r" b="b"/>
            <a:pathLst>
              <a:path w="7485" h="337" extrusionOk="0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9CCADC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52" name="Google Shape;52;p13"/>
          <p:cNvSpPr/>
          <p:nvPr/>
        </p:nvSpPr>
        <p:spPr>
          <a:xfrm>
            <a:off x="485717" y="5939011"/>
            <a:ext cx="3690451" cy="933450"/>
          </a:xfrm>
          <a:custGeom>
            <a:avLst/>
            <a:gdLst/>
            <a:ahLst/>
            <a:cxnLst/>
            <a:rect l="l" t="t" r="r" b="b"/>
            <a:pathLst>
              <a:path w="5591" h="588" extrusionOk="0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53" name="Google Shape;53;p13"/>
          <p:cNvSpPr/>
          <p:nvPr/>
        </p:nvSpPr>
        <p:spPr>
          <a:xfrm>
            <a:off x="-6042" y="5791253"/>
            <a:ext cx="3402300" cy="1080900"/>
          </a:xfrm>
          <a:prstGeom prst="rtTriangle">
            <a:avLst/>
          </a:prstGeom>
          <a:blipFill rotWithShape="1">
            <a:blip r:embed="rId15">
              <a:alphaModFix amt="50000"/>
            </a:blip>
            <a:tile tx="0" ty="0" sx="50002" sy="50002" flip="none" algn="t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cxnSp>
        <p:nvCxnSpPr>
          <p:cNvPr id="54" name="Google Shape;54;p13"/>
          <p:cNvCxnSpPr/>
          <p:nvPr/>
        </p:nvCxnSpPr>
        <p:spPr>
          <a:xfrm>
            <a:off x="-9237" y="5787738"/>
            <a:ext cx="3405600" cy="1084500"/>
          </a:xfrm>
          <a:prstGeom prst="straightConnector1">
            <a:avLst/>
          </a:prstGeom>
          <a:noFill/>
          <a:ln w="12050" cap="flat" cmpd="sng">
            <a:solidFill>
              <a:srgbClr val="93C5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  <a:defRPr sz="4100" b="1" i="0" u="none" strike="noStrike" cap="none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1"/>
          </p:nvPr>
        </p:nvSpPr>
        <p:spPr>
          <a:xfrm>
            <a:off x="457200" y="1481328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5186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🞂"/>
              <a:defRPr sz="27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914400" marR="0" lvl="1" indent="-374650" algn="l" rtl="0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  <a:defRPr sz="23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1371600" marR="0" lvl="2" indent="-36195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●"/>
              <a:defRPr sz="21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1828800" marR="0" lvl="3" indent="-34925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Noto Sans Symbols"/>
              <a:buChar char="●"/>
              <a:defRPr sz="19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2286000" marR="0" lvl="4" indent="-3429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●"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2743200" marR="0" lvl="5" indent="-3429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■"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L="3200400" marR="0" lvl="6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sz="1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L="3657600" marR="0" lvl="7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sz="1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L="4114800" marR="0" lvl="8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sz="1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7.png"/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1.png"/><Relationship Id="rId11" Type="http://schemas.openxmlformats.org/officeDocument/2006/relationships/image" Target="../media/image18.pn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9.pn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 txBox="1">
            <a:spLocks noGrp="1"/>
          </p:cNvSpPr>
          <p:nvPr>
            <p:ph type="ctrTitle"/>
          </p:nvPr>
        </p:nvSpPr>
        <p:spPr>
          <a:xfrm>
            <a:off x="685800" y="1316650"/>
            <a:ext cx="7772400" cy="2756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5770" b="0">
                <a:solidFill>
                  <a:srgbClr val="1155CC"/>
                </a:solidFill>
                <a:latin typeface="Fugaz One"/>
                <a:ea typeface="Fugaz One"/>
                <a:cs typeface="Fugaz One"/>
                <a:sym typeface="Fugaz One"/>
              </a:rPr>
              <a:t>MIDWEST</a:t>
            </a:r>
            <a:endParaRPr sz="5770" b="0">
              <a:solidFill>
                <a:srgbClr val="1155CC"/>
              </a:solidFill>
              <a:latin typeface="Fugaz One"/>
              <a:ea typeface="Fugaz One"/>
              <a:cs typeface="Fugaz One"/>
              <a:sym typeface="Fugaz One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5770" b="0">
                <a:solidFill>
                  <a:srgbClr val="1155CC"/>
                </a:solidFill>
                <a:latin typeface="Fugaz One"/>
                <a:ea typeface="Fugaz One"/>
                <a:cs typeface="Fugaz One"/>
                <a:sym typeface="Fugaz One"/>
              </a:rPr>
              <a:t>State Capitals</a:t>
            </a:r>
            <a:r>
              <a:rPr lang="en" sz="5770" b="0">
                <a:solidFill>
                  <a:srgbClr val="1155CC"/>
                </a:solidFill>
              </a:rPr>
              <a:t> </a:t>
            </a:r>
            <a:endParaRPr sz="5770" b="0">
              <a:solidFill>
                <a:srgbClr val="1155CC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4170" b="0">
                <a:solidFill>
                  <a:srgbClr val="FF0000"/>
                </a:solidFill>
                <a:latin typeface="Fugaz One"/>
                <a:ea typeface="Fugaz One"/>
                <a:cs typeface="Fugaz One"/>
                <a:sym typeface="Fugaz One"/>
              </a:rPr>
              <a:t>Interactive </a:t>
            </a:r>
            <a:r>
              <a:rPr lang="en" sz="4170" b="0">
                <a:solidFill>
                  <a:srgbClr val="F1C232"/>
                </a:solidFill>
                <a:latin typeface="Fugaz One"/>
                <a:ea typeface="Fugaz One"/>
                <a:cs typeface="Fugaz One"/>
                <a:sym typeface="Fugaz One"/>
              </a:rPr>
              <a:t>Slides </a:t>
            </a:r>
            <a:r>
              <a:rPr lang="en" sz="4170" b="0">
                <a:solidFill>
                  <a:srgbClr val="40C400"/>
                </a:solidFill>
                <a:latin typeface="Fugaz One"/>
                <a:ea typeface="Fugaz One"/>
                <a:cs typeface="Fugaz One"/>
                <a:sym typeface="Fugaz One"/>
              </a:rPr>
              <a:t>Practice</a:t>
            </a:r>
            <a:endParaRPr sz="4170" b="0">
              <a:solidFill>
                <a:srgbClr val="40C400"/>
              </a:solidFill>
              <a:latin typeface="Fugaz One"/>
              <a:ea typeface="Fugaz One"/>
              <a:cs typeface="Fugaz One"/>
              <a:sym typeface="Fugaz One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endParaRPr sz="2070" b="0">
              <a:solidFill>
                <a:srgbClr val="1155CC"/>
              </a:solidFill>
              <a:latin typeface="Fugaz One"/>
              <a:ea typeface="Fugaz One"/>
              <a:cs typeface="Fugaz One"/>
              <a:sym typeface="Fugaz On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8"/>
          <p:cNvSpPr txBox="1">
            <a:spLocks noGrp="1"/>
          </p:cNvSpPr>
          <p:nvPr>
            <p:ph type="subTitle" idx="4294967295"/>
          </p:nvPr>
        </p:nvSpPr>
        <p:spPr>
          <a:xfrm>
            <a:off x="670800" y="0"/>
            <a:ext cx="7802400" cy="1762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000000"/>
                </a:solidFill>
                <a:latin typeface="Fugaz One"/>
                <a:ea typeface="Fugaz One"/>
                <a:cs typeface="Fugaz One"/>
                <a:sym typeface="Fugaz One"/>
              </a:rPr>
              <a:t>DIRECTIONS</a:t>
            </a:r>
            <a:endParaRPr sz="2100">
              <a:solidFill>
                <a:srgbClr val="000000"/>
              </a:solidFill>
              <a:latin typeface="Fugaz One"/>
              <a:ea typeface="Fugaz One"/>
              <a:cs typeface="Fugaz One"/>
              <a:sym typeface="Fugaz One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ighteous"/>
              <a:buChar char="🞂"/>
            </a:pPr>
            <a:r>
              <a:rPr lang="en" sz="1400">
                <a:solidFill>
                  <a:srgbClr val="000000"/>
                </a:solidFill>
                <a:latin typeface="Righteous"/>
                <a:ea typeface="Righteous"/>
                <a:cs typeface="Righteous"/>
                <a:sym typeface="Righteous"/>
              </a:rPr>
              <a:t>On each slide you will be asked a question regarding </a:t>
            </a:r>
            <a:r>
              <a:rPr lang="en" sz="1400">
                <a:solidFill>
                  <a:srgbClr val="1155CC"/>
                </a:solidFill>
                <a:latin typeface="Righteous"/>
                <a:ea typeface="Righteous"/>
                <a:cs typeface="Righteous"/>
                <a:sym typeface="Righteous"/>
              </a:rPr>
              <a:t>U.S. State Capitals</a:t>
            </a:r>
            <a:r>
              <a:rPr lang="en" sz="1400">
                <a:solidFill>
                  <a:srgbClr val="000000"/>
                </a:solidFill>
                <a:latin typeface="Righteous"/>
                <a:ea typeface="Righteous"/>
                <a:cs typeface="Righteous"/>
                <a:sym typeface="Righteous"/>
              </a:rPr>
              <a:t>  </a:t>
            </a:r>
            <a:endParaRPr sz="1400">
              <a:solidFill>
                <a:srgbClr val="000000"/>
              </a:solidFill>
              <a:latin typeface="Righteous"/>
              <a:ea typeface="Righteous"/>
              <a:cs typeface="Righteous"/>
              <a:sym typeface="Righteous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ighteous"/>
              <a:buChar char="🞂"/>
            </a:pPr>
            <a:r>
              <a:rPr lang="en" sz="1400">
                <a:solidFill>
                  <a:srgbClr val="000000"/>
                </a:solidFill>
                <a:latin typeface="Righteous"/>
                <a:ea typeface="Righteous"/>
                <a:cs typeface="Righteous"/>
                <a:sym typeface="Righteous"/>
              </a:rPr>
              <a:t>Once you have read the capital, look at the license plate multiple choices below</a:t>
            </a:r>
            <a:endParaRPr sz="1400">
              <a:solidFill>
                <a:srgbClr val="000000"/>
              </a:solidFill>
              <a:latin typeface="Righteous"/>
              <a:ea typeface="Righteous"/>
              <a:cs typeface="Righteous"/>
              <a:sym typeface="Righteous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ighteous"/>
              <a:buChar char="🞂"/>
            </a:pPr>
            <a:r>
              <a:rPr lang="en" sz="1400">
                <a:solidFill>
                  <a:srgbClr val="000000"/>
                </a:solidFill>
                <a:latin typeface="Righteous"/>
                <a:ea typeface="Righteous"/>
                <a:cs typeface="Righteous"/>
                <a:sym typeface="Righteous"/>
              </a:rPr>
              <a:t>Select the correct answer and </a:t>
            </a:r>
            <a:r>
              <a:rPr lang="en" sz="1400" u="sng">
                <a:solidFill>
                  <a:srgbClr val="FF6816"/>
                </a:solidFill>
                <a:latin typeface="Righteous"/>
                <a:ea typeface="Righteous"/>
                <a:cs typeface="Righteous"/>
                <a:sym typeface="Righteous"/>
              </a:rPr>
              <a:t>move the correct plate on top of the open frame</a:t>
            </a:r>
            <a:endParaRPr sz="1400" u="sng">
              <a:solidFill>
                <a:srgbClr val="FF6816"/>
              </a:solidFill>
              <a:latin typeface="Righteous"/>
              <a:ea typeface="Righteous"/>
              <a:cs typeface="Righteous"/>
              <a:sym typeface="Righteou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40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rgbClr val="000000"/>
                </a:solidFill>
                <a:latin typeface="Righteous"/>
                <a:ea typeface="Righteous"/>
                <a:cs typeface="Righteous"/>
                <a:sym typeface="Righteous"/>
              </a:rPr>
              <a:t>Your final answer will look like this:</a:t>
            </a:r>
            <a:endParaRPr sz="1800">
              <a:latin typeface="Righteous"/>
              <a:ea typeface="Righteous"/>
              <a:cs typeface="Righteous"/>
              <a:sym typeface="Righteous"/>
            </a:endParaRPr>
          </a:p>
        </p:txBody>
      </p:sp>
      <p:pic>
        <p:nvPicPr>
          <p:cNvPr id="183" name="Google Shape;18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4925" y="2461600"/>
            <a:ext cx="6921410" cy="3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8"/>
          <p:cNvSpPr txBox="1"/>
          <p:nvPr/>
        </p:nvSpPr>
        <p:spPr>
          <a:xfrm>
            <a:off x="1737575" y="1667150"/>
            <a:ext cx="54561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>
                <a:solidFill>
                  <a:schemeClr val="lt1"/>
                </a:solidFill>
                <a:latin typeface="Righteous"/>
                <a:ea typeface="Righteous"/>
                <a:cs typeface="Righteous"/>
                <a:sym typeface="Righteous"/>
              </a:rPr>
              <a:t>Phoenix</a:t>
            </a:r>
            <a:endParaRPr sz="5200">
              <a:solidFill>
                <a:schemeClr val="lt1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pic>
        <p:nvPicPr>
          <p:cNvPr id="185" name="Google Shape;18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375" y="6109700"/>
            <a:ext cx="1223450" cy="6062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86" name="Google Shape;186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73325" y="6148116"/>
            <a:ext cx="1223450" cy="579521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87" name="Google Shape;187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53900" y="3810663"/>
            <a:ext cx="1223450" cy="556111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88" name="Google Shape;188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57245" y="6125797"/>
            <a:ext cx="1223450" cy="57403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89" name="Google Shape;189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46925" y="6146717"/>
            <a:ext cx="1223450" cy="58231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474" y="1709575"/>
            <a:ext cx="7926325" cy="409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9"/>
          <p:cNvSpPr txBox="1"/>
          <p:nvPr/>
        </p:nvSpPr>
        <p:spPr>
          <a:xfrm>
            <a:off x="1737575" y="577825"/>
            <a:ext cx="54561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latin typeface="Righteous"/>
                <a:ea typeface="Righteous"/>
                <a:cs typeface="Righteous"/>
                <a:sym typeface="Righteous"/>
              </a:rPr>
              <a:t>Columbus</a:t>
            </a:r>
            <a:endParaRPr sz="7000"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196" name="Google Shape;196;p29"/>
          <p:cNvSpPr txBox="1">
            <a:spLocks noGrp="1"/>
          </p:cNvSpPr>
          <p:nvPr>
            <p:ph type="title"/>
          </p:nvPr>
        </p:nvSpPr>
        <p:spPr>
          <a:xfrm>
            <a:off x="457200" y="85200"/>
            <a:ext cx="8229600" cy="776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0">
                <a:solidFill>
                  <a:srgbClr val="FFFFFF"/>
                </a:solidFill>
                <a:latin typeface="Fugaz One"/>
                <a:ea typeface="Fugaz One"/>
                <a:cs typeface="Fugaz One"/>
                <a:sym typeface="Fugaz One"/>
              </a:rPr>
              <a:t>Midwest U.S. State Capital #1</a:t>
            </a:r>
            <a:endParaRPr sz="3000" b="0">
              <a:solidFill>
                <a:srgbClr val="FFFFFF"/>
              </a:solidFill>
              <a:latin typeface="Fugaz One"/>
              <a:ea typeface="Fugaz One"/>
              <a:cs typeface="Fugaz One"/>
              <a:sym typeface="Fugaz One"/>
            </a:endParaRPr>
          </a:p>
        </p:txBody>
      </p:sp>
      <p:pic>
        <p:nvPicPr>
          <p:cNvPr id="197" name="Google Shape;19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375" y="6094164"/>
            <a:ext cx="1332525" cy="637298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8" name="Google Shape;19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50875" y="6094300"/>
            <a:ext cx="1332525" cy="63705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9" name="Google Shape;199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75382" y="6085813"/>
            <a:ext cx="1396642" cy="6540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0" name="Google Shape;200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20230" y="6085813"/>
            <a:ext cx="1373446" cy="6540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1" name="Google Shape;201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46100" y="6070388"/>
            <a:ext cx="1332525" cy="6849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474" y="1709575"/>
            <a:ext cx="7926325" cy="409005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0"/>
          <p:cNvSpPr txBox="1"/>
          <p:nvPr/>
        </p:nvSpPr>
        <p:spPr>
          <a:xfrm>
            <a:off x="1737575" y="577825"/>
            <a:ext cx="54561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latin typeface="Righteous"/>
                <a:ea typeface="Righteous"/>
                <a:cs typeface="Righteous"/>
                <a:sym typeface="Righteous"/>
              </a:rPr>
              <a:t>Des Moines</a:t>
            </a:r>
            <a:endParaRPr sz="7000"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208" name="Google Shape;208;p30"/>
          <p:cNvSpPr txBox="1">
            <a:spLocks noGrp="1"/>
          </p:cNvSpPr>
          <p:nvPr>
            <p:ph type="title"/>
          </p:nvPr>
        </p:nvSpPr>
        <p:spPr>
          <a:xfrm>
            <a:off x="457200" y="85200"/>
            <a:ext cx="8229600" cy="776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0">
                <a:solidFill>
                  <a:srgbClr val="FFFFFF"/>
                </a:solidFill>
                <a:latin typeface="Fugaz One"/>
                <a:ea typeface="Fugaz One"/>
                <a:cs typeface="Fugaz One"/>
                <a:sym typeface="Fugaz One"/>
              </a:rPr>
              <a:t>Midwest U.S. State Capital #</a:t>
            </a:r>
            <a:r>
              <a:rPr lang="en" sz="3200">
                <a:solidFill>
                  <a:srgbClr val="FFFFFF"/>
                </a:solidFill>
                <a:latin typeface="Fugaz One"/>
                <a:ea typeface="Fugaz One"/>
                <a:cs typeface="Fugaz One"/>
                <a:sym typeface="Fugaz One"/>
              </a:rPr>
              <a:t>2</a:t>
            </a:r>
            <a:endParaRPr sz="3000" b="0">
              <a:solidFill>
                <a:srgbClr val="FFFFFF"/>
              </a:solidFill>
              <a:latin typeface="Fugaz One"/>
              <a:ea typeface="Fugaz One"/>
              <a:cs typeface="Fugaz One"/>
              <a:sym typeface="Fugaz One"/>
            </a:endParaRPr>
          </a:p>
        </p:txBody>
      </p:sp>
      <p:pic>
        <p:nvPicPr>
          <p:cNvPr id="209" name="Google Shape;20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375" y="6094164"/>
            <a:ext cx="1332525" cy="637298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0" name="Google Shape;21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50875" y="6094300"/>
            <a:ext cx="1332525" cy="63705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1" name="Google Shape;211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75382" y="6085813"/>
            <a:ext cx="1396642" cy="6540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2" name="Google Shape;212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20230" y="6085813"/>
            <a:ext cx="1373446" cy="6540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3" name="Google Shape;213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46100" y="6070388"/>
            <a:ext cx="1332525" cy="6849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474" y="1709575"/>
            <a:ext cx="7926325" cy="409005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1"/>
          <p:cNvSpPr txBox="1"/>
          <p:nvPr/>
        </p:nvSpPr>
        <p:spPr>
          <a:xfrm>
            <a:off x="1737575" y="577825"/>
            <a:ext cx="54561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latin typeface="Righteous"/>
                <a:ea typeface="Righteous"/>
                <a:cs typeface="Righteous"/>
                <a:sym typeface="Righteous"/>
              </a:rPr>
              <a:t>Indianapolis</a:t>
            </a:r>
            <a:endParaRPr sz="7000"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220" name="Google Shape;220;p31"/>
          <p:cNvSpPr txBox="1">
            <a:spLocks noGrp="1"/>
          </p:cNvSpPr>
          <p:nvPr>
            <p:ph type="title"/>
          </p:nvPr>
        </p:nvSpPr>
        <p:spPr>
          <a:xfrm>
            <a:off x="457200" y="85200"/>
            <a:ext cx="8229600" cy="776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0">
                <a:solidFill>
                  <a:srgbClr val="FFFFFF"/>
                </a:solidFill>
                <a:latin typeface="Fugaz One"/>
                <a:ea typeface="Fugaz One"/>
                <a:cs typeface="Fugaz One"/>
                <a:sym typeface="Fugaz One"/>
              </a:rPr>
              <a:t>Midwest U.S. State Capital #</a:t>
            </a:r>
            <a:r>
              <a:rPr lang="en" sz="3200">
                <a:solidFill>
                  <a:srgbClr val="FFFFFF"/>
                </a:solidFill>
                <a:latin typeface="Fugaz One"/>
                <a:ea typeface="Fugaz One"/>
                <a:cs typeface="Fugaz One"/>
                <a:sym typeface="Fugaz One"/>
              </a:rPr>
              <a:t>3</a:t>
            </a:r>
            <a:endParaRPr sz="3000" b="0">
              <a:solidFill>
                <a:srgbClr val="FFFFFF"/>
              </a:solidFill>
              <a:latin typeface="Fugaz One"/>
              <a:ea typeface="Fugaz One"/>
              <a:cs typeface="Fugaz One"/>
              <a:sym typeface="Fugaz One"/>
            </a:endParaRPr>
          </a:p>
        </p:txBody>
      </p:sp>
      <p:pic>
        <p:nvPicPr>
          <p:cNvPr id="221" name="Google Shape;22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375" y="6094164"/>
            <a:ext cx="1332525" cy="637298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22" name="Google Shape;22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50875" y="6094300"/>
            <a:ext cx="1332525" cy="63705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23" name="Google Shape;223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75382" y="6085813"/>
            <a:ext cx="1396642" cy="6540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24" name="Google Shape;224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64001" y="6082413"/>
            <a:ext cx="1373450" cy="660813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25" name="Google Shape;225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46100" y="6070388"/>
            <a:ext cx="1332525" cy="6849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474" y="1709575"/>
            <a:ext cx="7926325" cy="409005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32"/>
          <p:cNvSpPr txBox="1"/>
          <p:nvPr/>
        </p:nvSpPr>
        <p:spPr>
          <a:xfrm>
            <a:off x="1737575" y="577825"/>
            <a:ext cx="54561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latin typeface="Righteous"/>
                <a:ea typeface="Righteous"/>
                <a:cs typeface="Righteous"/>
                <a:sym typeface="Righteous"/>
              </a:rPr>
              <a:t>Bismarck</a:t>
            </a:r>
            <a:endParaRPr sz="7000"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232" name="Google Shape;232;p32"/>
          <p:cNvSpPr txBox="1">
            <a:spLocks noGrp="1"/>
          </p:cNvSpPr>
          <p:nvPr>
            <p:ph type="title"/>
          </p:nvPr>
        </p:nvSpPr>
        <p:spPr>
          <a:xfrm>
            <a:off x="457200" y="85200"/>
            <a:ext cx="8229600" cy="776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0">
                <a:solidFill>
                  <a:srgbClr val="FFFFFF"/>
                </a:solidFill>
                <a:latin typeface="Fugaz One"/>
                <a:ea typeface="Fugaz One"/>
                <a:cs typeface="Fugaz One"/>
                <a:sym typeface="Fugaz One"/>
              </a:rPr>
              <a:t>Midwest U.S. State Capital #</a:t>
            </a:r>
            <a:r>
              <a:rPr lang="en" sz="3200">
                <a:solidFill>
                  <a:srgbClr val="FFFFFF"/>
                </a:solidFill>
                <a:latin typeface="Fugaz One"/>
                <a:ea typeface="Fugaz One"/>
                <a:cs typeface="Fugaz One"/>
                <a:sym typeface="Fugaz One"/>
              </a:rPr>
              <a:t>4</a:t>
            </a:r>
            <a:endParaRPr sz="3000" b="0">
              <a:solidFill>
                <a:srgbClr val="FFFFFF"/>
              </a:solidFill>
              <a:latin typeface="Fugaz One"/>
              <a:ea typeface="Fugaz One"/>
              <a:cs typeface="Fugaz One"/>
              <a:sym typeface="Fugaz One"/>
            </a:endParaRPr>
          </a:p>
        </p:txBody>
      </p:sp>
      <p:pic>
        <p:nvPicPr>
          <p:cNvPr id="233" name="Google Shape;23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2800" y="6079998"/>
            <a:ext cx="1396650" cy="66568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34" name="Google Shape;234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5350" y="6067825"/>
            <a:ext cx="1396650" cy="6900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35" name="Google Shape;235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84900" y="6082663"/>
            <a:ext cx="1373450" cy="66032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36" name="Google Shape;236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23900" y="6074875"/>
            <a:ext cx="1396650" cy="6759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37" name="Google Shape;237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96725" y="6072704"/>
            <a:ext cx="1373450" cy="68024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474" y="1709575"/>
            <a:ext cx="7926325" cy="409005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33"/>
          <p:cNvSpPr txBox="1"/>
          <p:nvPr/>
        </p:nvSpPr>
        <p:spPr>
          <a:xfrm>
            <a:off x="1737575" y="577825"/>
            <a:ext cx="54561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latin typeface="Righteous"/>
                <a:ea typeface="Righteous"/>
                <a:cs typeface="Righteous"/>
                <a:sym typeface="Righteous"/>
              </a:rPr>
              <a:t>Lincoln</a:t>
            </a:r>
            <a:endParaRPr sz="7000"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244" name="Google Shape;244;p33"/>
          <p:cNvSpPr txBox="1">
            <a:spLocks noGrp="1"/>
          </p:cNvSpPr>
          <p:nvPr>
            <p:ph type="title"/>
          </p:nvPr>
        </p:nvSpPr>
        <p:spPr>
          <a:xfrm>
            <a:off x="457200" y="85200"/>
            <a:ext cx="8229600" cy="776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0">
                <a:solidFill>
                  <a:srgbClr val="FFFFFF"/>
                </a:solidFill>
                <a:latin typeface="Fugaz One"/>
                <a:ea typeface="Fugaz One"/>
                <a:cs typeface="Fugaz One"/>
                <a:sym typeface="Fugaz One"/>
              </a:rPr>
              <a:t>Midwest U.S. State Capital #</a:t>
            </a:r>
            <a:r>
              <a:rPr lang="en" sz="3200">
                <a:solidFill>
                  <a:srgbClr val="FFFFFF"/>
                </a:solidFill>
                <a:latin typeface="Fugaz One"/>
                <a:ea typeface="Fugaz One"/>
                <a:cs typeface="Fugaz One"/>
                <a:sym typeface="Fugaz One"/>
              </a:rPr>
              <a:t>5</a:t>
            </a:r>
            <a:endParaRPr sz="3000" b="0">
              <a:solidFill>
                <a:srgbClr val="FFFFFF"/>
              </a:solidFill>
              <a:latin typeface="Fugaz One"/>
              <a:ea typeface="Fugaz One"/>
              <a:cs typeface="Fugaz One"/>
              <a:sym typeface="Fugaz One"/>
            </a:endParaRPr>
          </a:p>
        </p:txBody>
      </p:sp>
      <p:pic>
        <p:nvPicPr>
          <p:cNvPr id="245" name="Google Shape;24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375" y="6094164"/>
            <a:ext cx="1332525" cy="637298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46" name="Google Shape;246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84900" y="6082663"/>
            <a:ext cx="1373450" cy="66032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47" name="Google Shape;247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23900" y="6074875"/>
            <a:ext cx="1396650" cy="6759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48" name="Google Shape;248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50875" y="6094300"/>
            <a:ext cx="1332525" cy="63705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49" name="Google Shape;249;p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59850" y="6079998"/>
            <a:ext cx="1396650" cy="66568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474" y="1709575"/>
            <a:ext cx="7926325" cy="409005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34"/>
          <p:cNvSpPr txBox="1"/>
          <p:nvPr/>
        </p:nvSpPr>
        <p:spPr>
          <a:xfrm>
            <a:off x="1737575" y="577825"/>
            <a:ext cx="54561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latin typeface="Righteous"/>
                <a:ea typeface="Righteous"/>
                <a:cs typeface="Righteous"/>
                <a:sym typeface="Righteous"/>
              </a:rPr>
              <a:t>Springfield</a:t>
            </a:r>
            <a:endParaRPr sz="7000"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256" name="Google Shape;256;p34"/>
          <p:cNvSpPr txBox="1">
            <a:spLocks noGrp="1"/>
          </p:cNvSpPr>
          <p:nvPr>
            <p:ph type="title"/>
          </p:nvPr>
        </p:nvSpPr>
        <p:spPr>
          <a:xfrm>
            <a:off x="457200" y="85200"/>
            <a:ext cx="8229600" cy="776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0">
                <a:solidFill>
                  <a:srgbClr val="FFFFFF"/>
                </a:solidFill>
                <a:latin typeface="Fugaz One"/>
                <a:ea typeface="Fugaz One"/>
                <a:cs typeface="Fugaz One"/>
                <a:sym typeface="Fugaz One"/>
              </a:rPr>
              <a:t>Midwest U.S. State Capital #</a:t>
            </a:r>
            <a:r>
              <a:rPr lang="en" sz="3200">
                <a:solidFill>
                  <a:srgbClr val="FFFFFF"/>
                </a:solidFill>
                <a:latin typeface="Fugaz One"/>
                <a:ea typeface="Fugaz One"/>
                <a:cs typeface="Fugaz One"/>
                <a:sym typeface="Fugaz One"/>
              </a:rPr>
              <a:t>6</a:t>
            </a:r>
            <a:endParaRPr sz="3000" b="0">
              <a:solidFill>
                <a:srgbClr val="FFFFFF"/>
              </a:solidFill>
              <a:latin typeface="Fugaz One"/>
              <a:ea typeface="Fugaz One"/>
              <a:cs typeface="Fugaz One"/>
              <a:sym typeface="Fugaz One"/>
            </a:endParaRPr>
          </a:p>
        </p:txBody>
      </p:sp>
      <p:pic>
        <p:nvPicPr>
          <p:cNvPr id="257" name="Google Shape;25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375" y="6094164"/>
            <a:ext cx="1332525" cy="637298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58" name="Google Shape;258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50875" y="6094300"/>
            <a:ext cx="1332525" cy="63705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59" name="Google Shape;259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20230" y="6085813"/>
            <a:ext cx="1373446" cy="6540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60" name="Google Shape;260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03488" y="6082538"/>
            <a:ext cx="1396650" cy="6605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61" name="Google Shape;261;p3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46100" y="6070388"/>
            <a:ext cx="1332525" cy="6849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474" y="1709575"/>
            <a:ext cx="7926325" cy="409005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5"/>
          <p:cNvSpPr txBox="1"/>
          <p:nvPr/>
        </p:nvSpPr>
        <p:spPr>
          <a:xfrm>
            <a:off x="1737575" y="577825"/>
            <a:ext cx="54561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latin typeface="Righteous"/>
                <a:ea typeface="Righteous"/>
                <a:cs typeface="Righteous"/>
                <a:sym typeface="Righteous"/>
              </a:rPr>
              <a:t>Pierre</a:t>
            </a:r>
            <a:endParaRPr sz="7000"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268" name="Google Shape;268;p35"/>
          <p:cNvSpPr txBox="1">
            <a:spLocks noGrp="1"/>
          </p:cNvSpPr>
          <p:nvPr>
            <p:ph type="title"/>
          </p:nvPr>
        </p:nvSpPr>
        <p:spPr>
          <a:xfrm>
            <a:off x="457200" y="85200"/>
            <a:ext cx="8229600" cy="776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0">
                <a:solidFill>
                  <a:srgbClr val="FFFFFF"/>
                </a:solidFill>
                <a:latin typeface="Fugaz One"/>
                <a:ea typeface="Fugaz One"/>
                <a:cs typeface="Fugaz One"/>
                <a:sym typeface="Fugaz One"/>
              </a:rPr>
              <a:t>Midwest U.S. State Capital #</a:t>
            </a:r>
            <a:r>
              <a:rPr lang="en" sz="3200">
                <a:solidFill>
                  <a:srgbClr val="FFFFFF"/>
                </a:solidFill>
                <a:latin typeface="Fugaz One"/>
                <a:ea typeface="Fugaz One"/>
                <a:cs typeface="Fugaz One"/>
                <a:sym typeface="Fugaz One"/>
              </a:rPr>
              <a:t>7</a:t>
            </a:r>
            <a:endParaRPr sz="3000" b="0">
              <a:solidFill>
                <a:srgbClr val="FFFFFF"/>
              </a:solidFill>
              <a:latin typeface="Fugaz One"/>
              <a:ea typeface="Fugaz One"/>
              <a:cs typeface="Fugaz One"/>
              <a:sym typeface="Fugaz One"/>
            </a:endParaRPr>
          </a:p>
        </p:txBody>
      </p:sp>
      <p:pic>
        <p:nvPicPr>
          <p:cNvPr id="269" name="Google Shape;269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375" y="6094164"/>
            <a:ext cx="1332525" cy="637298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70" name="Google Shape;270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75382" y="6085813"/>
            <a:ext cx="1396642" cy="6540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71" name="Google Shape;271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11230" y="6085813"/>
            <a:ext cx="1373446" cy="6540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72" name="Google Shape;272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23900" y="6074875"/>
            <a:ext cx="1396650" cy="6759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73" name="Google Shape;273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96725" y="6072704"/>
            <a:ext cx="1373450" cy="68024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474" y="1709575"/>
            <a:ext cx="7926325" cy="409005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36"/>
          <p:cNvSpPr txBox="1"/>
          <p:nvPr/>
        </p:nvSpPr>
        <p:spPr>
          <a:xfrm>
            <a:off x="1737575" y="577825"/>
            <a:ext cx="54561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latin typeface="Righteous"/>
                <a:ea typeface="Righteous"/>
                <a:cs typeface="Righteous"/>
                <a:sym typeface="Righteous"/>
              </a:rPr>
              <a:t>Topeka</a:t>
            </a:r>
            <a:endParaRPr sz="7000"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280" name="Google Shape;280;p36"/>
          <p:cNvSpPr txBox="1">
            <a:spLocks noGrp="1"/>
          </p:cNvSpPr>
          <p:nvPr>
            <p:ph type="title"/>
          </p:nvPr>
        </p:nvSpPr>
        <p:spPr>
          <a:xfrm>
            <a:off x="457200" y="85200"/>
            <a:ext cx="8229600" cy="776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0">
                <a:solidFill>
                  <a:srgbClr val="FFFFFF"/>
                </a:solidFill>
                <a:latin typeface="Fugaz One"/>
                <a:ea typeface="Fugaz One"/>
                <a:cs typeface="Fugaz One"/>
                <a:sym typeface="Fugaz One"/>
              </a:rPr>
              <a:t>Midwest U.S. State Capital #</a:t>
            </a:r>
            <a:r>
              <a:rPr lang="en" sz="3200">
                <a:solidFill>
                  <a:srgbClr val="FFFFFF"/>
                </a:solidFill>
                <a:latin typeface="Fugaz One"/>
                <a:ea typeface="Fugaz One"/>
                <a:cs typeface="Fugaz One"/>
                <a:sym typeface="Fugaz One"/>
              </a:rPr>
              <a:t>8</a:t>
            </a:r>
            <a:endParaRPr sz="3000" b="0">
              <a:solidFill>
                <a:srgbClr val="FFFFFF"/>
              </a:solidFill>
              <a:latin typeface="Fugaz One"/>
              <a:ea typeface="Fugaz One"/>
              <a:cs typeface="Fugaz One"/>
              <a:sym typeface="Fugaz One"/>
            </a:endParaRPr>
          </a:p>
        </p:txBody>
      </p:sp>
      <p:pic>
        <p:nvPicPr>
          <p:cNvPr id="281" name="Google Shape;281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375" y="6094164"/>
            <a:ext cx="1332525" cy="637298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82" name="Google Shape;282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50875" y="6094300"/>
            <a:ext cx="1332525" cy="63705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83" name="Google Shape;283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75382" y="6085813"/>
            <a:ext cx="1396642" cy="6540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84" name="Google Shape;284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20230" y="6085813"/>
            <a:ext cx="1373446" cy="6540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85" name="Google Shape;285;p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44326" y="6082413"/>
            <a:ext cx="1373450" cy="660813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474" y="1709575"/>
            <a:ext cx="7926325" cy="409005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37"/>
          <p:cNvSpPr txBox="1"/>
          <p:nvPr/>
        </p:nvSpPr>
        <p:spPr>
          <a:xfrm>
            <a:off x="1737575" y="577825"/>
            <a:ext cx="54561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latin typeface="Righteous"/>
                <a:ea typeface="Righteous"/>
                <a:cs typeface="Righteous"/>
                <a:sym typeface="Righteous"/>
              </a:rPr>
              <a:t>St. Paul</a:t>
            </a:r>
            <a:endParaRPr sz="7000"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292" name="Google Shape;292;p37"/>
          <p:cNvSpPr txBox="1">
            <a:spLocks noGrp="1"/>
          </p:cNvSpPr>
          <p:nvPr>
            <p:ph type="title"/>
          </p:nvPr>
        </p:nvSpPr>
        <p:spPr>
          <a:xfrm>
            <a:off x="457200" y="85200"/>
            <a:ext cx="8229600" cy="776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0">
                <a:solidFill>
                  <a:srgbClr val="FFFFFF"/>
                </a:solidFill>
                <a:latin typeface="Fugaz One"/>
                <a:ea typeface="Fugaz One"/>
                <a:cs typeface="Fugaz One"/>
                <a:sym typeface="Fugaz One"/>
              </a:rPr>
              <a:t>Midwest U.S. State Capital #</a:t>
            </a:r>
            <a:r>
              <a:rPr lang="en" sz="3200">
                <a:solidFill>
                  <a:srgbClr val="FFFFFF"/>
                </a:solidFill>
                <a:latin typeface="Fugaz One"/>
                <a:ea typeface="Fugaz One"/>
                <a:cs typeface="Fugaz One"/>
                <a:sym typeface="Fugaz One"/>
              </a:rPr>
              <a:t>9</a:t>
            </a:r>
            <a:endParaRPr sz="3000" b="0">
              <a:solidFill>
                <a:srgbClr val="FFFFFF"/>
              </a:solidFill>
              <a:latin typeface="Fugaz One"/>
              <a:ea typeface="Fugaz One"/>
              <a:cs typeface="Fugaz One"/>
              <a:sym typeface="Fugaz One"/>
            </a:endParaRPr>
          </a:p>
        </p:txBody>
      </p:sp>
      <p:pic>
        <p:nvPicPr>
          <p:cNvPr id="293" name="Google Shape;293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2800" y="6079998"/>
            <a:ext cx="1396650" cy="66568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94" name="Google Shape;294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5350" y="6067825"/>
            <a:ext cx="1396650" cy="6900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95" name="Google Shape;295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84900" y="6082663"/>
            <a:ext cx="1373450" cy="66032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96" name="Google Shape;296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23900" y="6074875"/>
            <a:ext cx="1396650" cy="6759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97" name="Google Shape;297;p3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96725" y="6072704"/>
            <a:ext cx="1373450" cy="68024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474" y="1709575"/>
            <a:ext cx="7926325" cy="409005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8"/>
          <p:cNvSpPr txBox="1"/>
          <p:nvPr/>
        </p:nvSpPr>
        <p:spPr>
          <a:xfrm>
            <a:off x="1278138" y="568350"/>
            <a:ext cx="63750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latin typeface="Righteous"/>
                <a:ea typeface="Righteous"/>
                <a:cs typeface="Righteous"/>
                <a:sym typeface="Righteous"/>
              </a:rPr>
              <a:t>Jefferson City</a:t>
            </a:r>
            <a:endParaRPr sz="7000"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304" name="Google Shape;304;p38"/>
          <p:cNvSpPr txBox="1">
            <a:spLocks noGrp="1"/>
          </p:cNvSpPr>
          <p:nvPr>
            <p:ph type="title"/>
          </p:nvPr>
        </p:nvSpPr>
        <p:spPr>
          <a:xfrm>
            <a:off x="457200" y="85200"/>
            <a:ext cx="8229600" cy="776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0">
                <a:solidFill>
                  <a:srgbClr val="FFFFFF"/>
                </a:solidFill>
                <a:latin typeface="Fugaz One"/>
                <a:ea typeface="Fugaz One"/>
                <a:cs typeface="Fugaz One"/>
                <a:sym typeface="Fugaz One"/>
              </a:rPr>
              <a:t>Midwest U.S. State Capital #10</a:t>
            </a:r>
            <a:endParaRPr sz="3000" b="0">
              <a:solidFill>
                <a:srgbClr val="FFFFFF"/>
              </a:solidFill>
              <a:latin typeface="Fugaz One"/>
              <a:ea typeface="Fugaz One"/>
              <a:cs typeface="Fugaz One"/>
              <a:sym typeface="Fugaz One"/>
            </a:endParaRPr>
          </a:p>
        </p:txBody>
      </p:sp>
      <p:pic>
        <p:nvPicPr>
          <p:cNvPr id="305" name="Google Shape;305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375" y="6094164"/>
            <a:ext cx="1332525" cy="637298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06" name="Google Shape;306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50875" y="6094300"/>
            <a:ext cx="1332525" cy="63705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07" name="Google Shape;307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20230" y="6085813"/>
            <a:ext cx="1373446" cy="6540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08" name="Google Shape;308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44326" y="6082413"/>
            <a:ext cx="1373450" cy="660813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09" name="Google Shape;309;p3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903488" y="6082538"/>
            <a:ext cx="1396650" cy="6605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474" y="1709575"/>
            <a:ext cx="7926325" cy="409005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39"/>
          <p:cNvSpPr txBox="1"/>
          <p:nvPr/>
        </p:nvSpPr>
        <p:spPr>
          <a:xfrm>
            <a:off x="1737575" y="577825"/>
            <a:ext cx="54561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latin typeface="Righteous"/>
                <a:ea typeface="Righteous"/>
                <a:cs typeface="Righteous"/>
                <a:sym typeface="Righteous"/>
              </a:rPr>
              <a:t>Lansing</a:t>
            </a:r>
            <a:endParaRPr sz="7000"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316" name="Google Shape;316;p39"/>
          <p:cNvSpPr txBox="1">
            <a:spLocks noGrp="1"/>
          </p:cNvSpPr>
          <p:nvPr>
            <p:ph type="title"/>
          </p:nvPr>
        </p:nvSpPr>
        <p:spPr>
          <a:xfrm>
            <a:off x="457200" y="85200"/>
            <a:ext cx="8229600" cy="776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0">
                <a:solidFill>
                  <a:srgbClr val="FFFFFF"/>
                </a:solidFill>
                <a:latin typeface="Fugaz One"/>
                <a:ea typeface="Fugaz One"/>
                <a:cs typeface="Fugaz One"/>
                <a:sym typeface="Fugaz One"/>
              </a:rPr>
              <a:t>Midwest U.S. State Capital #1</a:t>
            </a:r>
            <a:r>
              <a:rPr lang="en" sz="3200">
                <a:solidFill>
                  <a:srgbClr val="FFFFFF"/>
                </a:solidFill>
                <a:latin typeface="Fugaz One"/>
                <a:ea typeface="Fugaz One"/>
                <a:cs typeface="Fugaz One"/>
                <a:sym typeface="Fugaz One"/>
              </a:rPr>
              <a:t>1</a:t>
            </a:r>
            <a:endParaRPr sz="3000" b="0">
              <a:solidFill>
                <a:srgbClr val="FFFFFF"/>
              </a:solidFill>
              <a:latin typeface="Fugaz One"/>
              <a:ea typeface="Fugaz One"/>
              <a:cs typeface="Fugaz One"/>
              <a:sym typeface="Fugaz One"/>
            </a:endParaRPr>
          </a:p>
        </p:txBody>
      </p:sp>
      <p:pic>
        <p:nvPicPr>
          <p:cNvPr id="317" name="Google Shape;317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375" y="6094164"/>
            <a:ext cx="1332525" cy="637298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18" name="Google Shape;318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50875" y="6094300"/>
            <a:ext cx="1332525" cy="63705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19" name="Google Shape;319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75382" y="6085813"/>
            <a:ext cx="1396642" cy="6540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20" name="Google Shape;320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64001" y="6070538"/>
            <a:ext cx="1373450" cy="660813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21" name="Google Shape;321;p3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46100" y="6070388"/>
            <a:ext cx="1332525" cy="6849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474" y="1709575"/>
            <a:ext cx="7926325" cy="409005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40"/>
          <p:cNvSpPr txBox="1"/>
          <p:nvPr/>
        </p:nvSpPr>
        <p:spPr>
          <a:xfrm>
            <a:off x="1737575" y="577825"/>
            <a:ext cx="54561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latin typeface="Righteous"/>
                <a:ea typeface="Righteous"/>
                <a:cs typeface="Righteous"/>
                <a:sym typeface="Righteous"/>
              </a:rPr>
              <a:t>Madison</a:t>
            </a:r>
            <a:endParaRPr sz="7000"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328" name="Google Shape;328;p40"/>
          <p:cNvSpPr txBox="1">
            <a:spLocks noGrp="1"/>
          </p:cNvSpPr>
          <p:nvPr>
            <p:ph type="title"/>
          </p:nvPr>
        </p:nvSpPr>
        <p:spPr>
          <a:xfrm>
            <a:off x="457200" y="85200"/>
            <a:ext cx="8229600" cy="776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0">
                <a:solidFill>
                  <a:srgbClr val="FFFFFF"/>
                </a:solidFill>
                <a:latin typeface="Fugaz One"/>
                <a:ea typeface="Fugaz One"/>
                <a:cs typeface="Fugaz One"/>
                <a:sym typeface="Fugaz One"/>
              </a:rPr>
              <a:t>Midwest U.S. State Capital #12</a:t>
            </a:r>
            <a:endParaRPr sz="3000" b="0">
              <a:solidFill>
                <a:srgbClr val="FFFFFF"/>
              </a:solidFill>
              <a:latin typeface="Fugaz One"/>
              <a:ea typeface="Fugaz One"/>
              <a:cs typeface="Fugaz One"/>
              <a:sym typeface="Fugaz One"/>
            </a:endParaRPr>
          </a:p>
        </p:txBody>
      </p:sp>
      <p:pic>
        <p:nvPicPr>
          <p:cNvPr id="329" name="Google Shape;329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2800" y="6079998"/>
            <a:ext cx="1396650" cy="66568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30" name="Google Shape;330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5350" y="6067825"/>
            <a:ext cx="1396650" cy="6900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31" name="Google Shape;331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84900" y="6082663"/>
            <a:ext cx="1373450" cy="66032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32" name="Google Shape;332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23900" y="6074875"/>
            <a:ext cx="1396650" cy="6759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33" name="Google Shape;333;p4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96725" y="6072704"/>
            <a:ext cx="1373450" cy="68024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1"/>
          <p:cNvSpPr txBox="1"/>
          <p:nvPr/>
        </p:nvSpPr>
        <p:spPr>
          <a:xfrm>
            <a:off x="1737575" y="577825"/>
            <a:ext cx="54561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latin typeface="Righteous"/>
                <a:ea typeface="Righteous"/>
                <a:cs typeface="Righteous"/>
                <a:sym typeface="Righteous"/>
              </a:rPr>
              <a:t>PLATES</a:t>
            </a:r>
            <a:endParaRPr sz="7000"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339" name="Google Shape;339;p41"/>
          <p:cNvSpPr txBox="1">
            <a:spLocks noGrp="1"/>
          </p:cNvSpPr>
          <p:nvPr>
            <p:ph type="title"/>
          </p:nvPr>
        </p:nvSpPr>
        <p:spPr>
          <a:xfrm>
            <a:off x="457200" y="85200"/>
            <a:ext cx="8229600" cy="776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0">
                <a:solidFill>
                  <a:srgbClr val="FFFFFF"/>
                </a:solidFill>
                <a:latin typeface="Fugaz One"/>
                <a:ea typeface="Fugaz One"/>
                <a:cs typeface="Fugaz One"/>
                <a:sym typeface="Fugaz One"/>
              </a:rPr>
              <a:t>Midwest U.S. State Capital</a:t>
            </a:r>
            <a:r>
              <a:rPr lang="en" sz="3200">
                <a:solidFill>
                  <a:srgbClr val="FFFFFF"/>
                </a:solidFill>
                <a:latin typeface="Fugaz One"/>
                <a:ea typeface="Fugaz One"/>
                <a:cs typeface="Fugaz One"/>
                <a:sym typeface="Fugaz One"/>
              </a:rPr>
              <a:t>s</a:t>
            </a:r>
            <a:endParaRPr sz="3000" b="0">
              <a:solidFill>
                <a:srgbClr val="FFFFFF"/>
              </a:solidFill>
              <a:latin typeface="Fugaz One"/>
              <a:ea typeface="Fugaz One"/>
              <a:cs typeface="Fugaz One"/>
              <a:sym typeface="Fugaz One"/>
            </a:endParaRPr>
          </a:p>
        </p:txBody>
      </p:sp>
      <p:pic>
        <p:nvPicPr>
          <p:cNvPr id="340" name="Google Shape;34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1975" y="5289389"/>
            <a:ext cx="1332525" cy="637298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1" name="Google Shape;341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06475" y="5289525"/>
            <a:ext cx="1332525" cy="63705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2" name="Google Shape;342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30982" y="5281038"/>
            <a:ext cx="1396642" cy="6540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3" name="Google Shape;343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75830" y="5281038"/>
            <a:ext cx="1373446" cy="6540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4" name="Google Shape;344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65938" y="3728113"/>
            <a:ext cx="1373450" cy="660813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5" name="Google Shape;345;p4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10900" y="3728601"/>
            <a:ext cx="1373450" cy="66032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6" name="Google Shape;346;p4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35400" y="3728350"/>
            <a:ext cx="1396650" cy="6605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7" name="Google Shape;347;p4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568650" y="3725923"/>
            <a:ext cx="1396650" cy="66568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8" name="Google Shape;348;p4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965950" y="2147404"/>
            <a:ext cx="1373450" cy="68024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9" name="Google Shape;349;p4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810900" y="2151325"/>
            <a:ext cx="1332525" cy="6849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50" name="Google Shape;350;p4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614925" y="2160550"/>
            <a:ext cx="1396650" cy="6759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51" name="Google Shape;351;p4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568650" y="2146475"/>
            <a:ext cx="1396650" cy="6900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52" name="Google Shape;352;p41"/>
          <p:cNvSpPr txBox="1"/>
          <p:nvPr/>
        </p:nvSpPr>
        <p:spPr>
          <a:xfrm>
            <a:off x="849625" y="2875625"/>
            <a:ext cx="1542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ighteous"/>
                <a:ea typeface="Righteous"/>
                <a:cs typeface="Righteous"/>
                <a:sym typeface="Righteous"/>
              </a:rPr>
              <a:t>North Dakota</a:t>
            </a:r>
            <a:endParaRPr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353" name="Google Shape;353;p41"/>
          <p:cNvSpPr txBox="1"/>
          <p:nvPr/>
        </p:nvSpPr>
        <p:spPr>
          <a:xfrm>
            <a:off x="2706163" y="2875613"/>
            <a:ext cx="1542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ighteous"/>
                <a:ea typeface="Righteous"/>
                <a:cs typeface="Righteous"/>
                <a:sym typeface="Righteous"/>
              </a:rPr>
              <a:t>Ohio</a:t>
            </a:r>
            <a:endParaRPr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354" name="Google Shape;354;p41"/>
          <p:cNvSpPr txBox="1"/>
          <p:nvPr/>
        </p:nvSpPr>
        <p:spPr>
          <a:xfrm>
            <a:off x="4562725" y="2875625"/>
            <a:ext cx="1542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ighteous"/>
                <a:ea typeface="Righteous"/>
                <a:cs typeface="Righteous"/>
                <a:sym typeface="Righteous"/>
              </a:rPr>
              <a:t>South Dakota</a:t>
            </a:r>
            <a:endParaRPr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355" name="Google Shape;355;p41"/>
          <p:cNvSpPr txBox="1"/>
          <p:nvPr/>
        </p:nvSpPr>
        <p:spPr>
          <a:xfrm>
            <a:off x="6568650" y="2875625"/>
            <a:ext cx="1542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ighteous"/>
                <a:ea typeface="Righteous"/>
                <a:cs typeface="Righteous"/>
                <a:sym typeface="Righteous"/>
              </a:rPr>
              <a:t>Wisconsin</a:t>
            </a:r>
            <a:endParaRPr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356" name="Google Shape;356;p41"/>
          <p:cNvSpPr txBox="1"/>
          <p:nvPr/>
        </p:nvSpPr>
        <p:spPr>
          <a:xfrm>
            <a:off x="835100" y="4445600"/>
            <a:ext cx="1542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ighteous"/>
                <a:ea typeface="Righteous"/>
                <a:cs typeface="Righteous"/>
                <a:sym typeface="Righteous"/>
              </a:rPr>
              <a:t>Michigan</a:t>
            </a:r>
            <a:endParaRPr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357" name="Google Shape;357;p41"/>
          <p:cNvSpPr txBox="1"/>
          <p:nvPr/>
        </p:nvSpPr>
        <p:spPr>
          <a:xfrm>
            <a:off x="2691638" y="4445588"/>
            <a:ext cx="1542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ighteous"/>
                <a:ea typeface="Righteous"/>
                <a:cs typeface="Righteous"/>
                <a:sym typeface="Righteous"/>
              </a:rPr>
              <a:t>Minnesota</a:t>
            </a:r>
            <a:endParaRPr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358" name="Google Shape;358;p41"/>
          <p:cNvSpPr txBox="1"/>
          <p:nvPr/>
        </p:nvSpPr>
        <p:spPr>
          <a:xfrm>
            <a:off x="4548200" y="4445600"/>
            <a:ext cx="1542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ighteous"/>
                <a:ea typeface="Righteous"/>
                <a:cs typeface="Righteous"/>
                <a:sym typeface="Righteous"/>
              </a:rPr>
              <a:t>Missouri</a:t>
            </a:r>
            <a:endParaRPr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359" name="Google Shape;359;p41"/>
          <p:cNvSpPr txBox="1"/>
          <p:nvPr/>
        </p:nvSpPr>
        <p:spPr>
          <a:xfrm>
            <a:off x="6554125" y="4445600"/>
            <a:ext cx="1542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ighteous"/>
                <a:ea typeface="Righteous"/>
                <a:cs typeface="Righteous"/>
                <a:sym typeface="Righteous"/>
              </a:rPr>
              <a:t>Nebraska</a:t>
            </a:r>
            <a:endParaRPr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360" name="Google Shape;360;p41"/>
          <p:cNvSpPr txBox="1"/>
          <p:nvPr/>
        </p:nvSpPr>
        <p:spPr>
          <a:xfrm>
            <a:off x="835113" y="6015575"/>
            <a:ext cx="1542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ighteous"/>
                <a:ea typeface="Righteous"/>
                <a:cs typeface="Righteous"/>
                <a:sym typeface="Righteous"/>
              </a:rPr>
              <a:t>Illinois</a:t>
            </a:r>
            <a:endParaRPr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361" name="Google Shape;361;p41"/>
          <p:cNvSpPr txBox="1"/>
          <p:nvPr/>
        </p:nvSpPr>
        <p:spPr>
          <a:xfrm>
            <a:off x="2691650" y="6015563"/>
            <a:ext cx="1542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ighteous"/>
                <a:ea typeface="Righteous"/>
                <a:cs typeface="Righteous"/>
                <a:sym typeface="Righteous"/>
              </a:rPr>
              <a:t>Indiana</a:t>
            </a:r>
            <a:endParaRPr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362" name="Google Shape;362;p41"/>
          <p:cNvSpPr txBox="1"/>
          <p:nvPr/>
        </p:nvSpPr>
        <p:spPr>
          <a:xfrm>
            <a:off x="4548213" y="6015575"/>
            <a:ext cx="1542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ighteous"/>
                <a:ea typeface="Righteous"/>
                <a:cs typeface="Righteous"/>
                <a:sym typeface="Righteous"/>
              </a:rPr>
              <a:t>Iowa</a:t>
            </a:r>
            <a:endParaRPr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363" name="Google Shape;363;p41"/>
          <p:cNvSpPr txBox="1"/>
          <p:nvPr/>
        </p:nvSpPr>
        <p:spPr>
          <a:xfrm>
            <a:off x="6554138" y="6015575"/>
            <a:ext cx="1542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ighteous"/>
                <a:ea typeface="Righteous"/>
                <a:cs typeface="Righteous"/>
                <a:sym typeface="Righteous"/>
              </a:rPr>
              <a:t>Kansas</a:t>
            </a:r>
            <a:endParaRPr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364" name="Google Shape;364;p41"/>
          <p:cNvSpPr txBox="1">
            <a:spLocks noGrp="1"/>
          </p:cNvSpPr>
          <p:nvPr>
            <p:ph type="title"/>
          </p:nvPr>
        </p:nvSpPr>
        <p:spPr>
          <a:xfrm>
            <a:off x="457200" y="6439325"/>
            <a:ext cx="8229600" cy="400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1155CC"/>
                </a:solidFill>
                <a:latin typeface="Righteous"/>
                <a:ea typeface="Righteous"/>
                <a:cs typeface="Righteous"/>
                <a:sym typeface="Righteous"/>
              </a:rPr>
              <a:t>Please submit to Mr. Carlstrom when finished!</a:t>
            </a:r>
            <a:endParaRPr sz="2300">
              <a:solidFill>
                <a:srgbClr val="1155CC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ourse">
  <a:themeElements>
    <a:clrScheme name="Concourse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217</Words>
  <Application>Microsoft Office PowerPoint</Application>
  <PresentationFormat>On-screen Show (4:3)</PresentationFormat>
  <Paragraphs>49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Fugaz One</vt:lpstr>
      <vt:lpstr>Lucida Sans</vt:lpstr>
      <vt:lpstr>Noto Sans Symbols</vt:lpstr>
      <vt:lpstr>Righteous</vt:lpstr>
      <vt:lpstr>Verdana</vt:lpstr>
      <vt:lpstr>Simple Light</vt:lpstr>
      <vt:lpstr>Concourse</vt:lpstr>
      <vt:lpstr>MIDWEST State Capitals  Interactive Slides Practice </vt:lpstr>
      <vt:lpstr>PowerPoint Presentation</vt:lpstr>
      <vt:lpstr>Midwest U.S. State Capital #1</vt:lpstr>
      <vt:lpstr>Midwest U.S. State Capital #2</vt:lpstr>
      <vt:lpstr>Midwest U.S. State Capital #3</vt:lpstr>
      <vt:lpstr>Midwest U.S. State Capital #4</vt:lpstr>
      <vt:lpstr>Midwest U.S. State Capital #5</vt:lpstr>
      <vt:lpstr>Midwest U.S. State Capital #6</vt:lpstr>
      <vt:lpstr>Midwest U.S. State Capital #7</vt:lpstr>
      <vt:lpstr>Midwest U.S. State Capital #8</vt:lpstr>
      <vt:lpstr>Midwest U.S. State Capital #9</vt:lpstr>
      <vt:lpstr>Midwest U.S. State Capital #10</vt:lpstr>
      <vt:lpstr>Midwest U.S. State Capital #11</vt:lpstr>
      <vt:lpstr>Midwest U.S. State Capital #12</vt:lpstr>
      <vt:lpstr>Midwest U.S. State Capitals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MIDWEST State Capitals  Interactive Slides Practice </dc:title>
  <dc:creator>computer 3</dc:creator>
  <cp:lastModifiedBy>Dan Hoffman</cp:lastModifiedBy>
  <cp:revision>1</cp:revision>
  <dcterms:modified xsi:type="dcterms:W3CDTF">2021-07-12T14:27:31Z</dcterms:modified>
</cp:coreProperties>
</file>