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  <p:sldMasterId id="2147483673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e2b983a0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e2b983a0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e2b983a075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e2b983a075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e2b983a075_0_1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e2b983a075_0_1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e439ab71b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e439ab71b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e439ab71b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e439ab71b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e439ab71b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e439ab71b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e439ab71be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e439ab71be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e439ab71b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e439ab71be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e439ab71be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e439ab71be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e439ab71be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e439ab71be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e439ab71be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e439ab71be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e439ab71be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e439ab71be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e439ab71be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e439ab71be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e439ab71be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e439ab71be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e3f17795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e3f17795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-2" y="4664147"/>
            <a:ext cx="9151200" cy="0"/>
          </a:xfrm>
          <a:prstGeom prst="rtTriangle">
            <a:avLst/>
          </a:prstGeom>
          <a:gradFill>
            <a:gsLst>
              <a:gs pos="0">
                <a:srgbClr val="007795"/>
              </a:gs>
              <a:gs pos="55000">
                <a:srgbClr val="47BBE0"/>
              </a:gs>
              <a:gs pos="100000">
                <a:srgbClr val="007795"/>
              </a:gs>
            </a:gsLst>
            <a:lin ang="300012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ctrTitle"/>
          </p:nvPr>
        </p:nvSpPr>
        <p:spPr>
          <a:xfrm>
            <a:off x="685800" y="1752601"/>
            <a:ext cx="7772400" cy="18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ucida Sans"/>
              <a:buNone/>
              <a:defRPr sz="4800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R="64008" lvl="0" algn="r" rtl="0">
              <a:spcBef>
                <a:spcPts val="400"/>
              </a:spcBef>
              <a:spcAft>
                <a:spcPts val="0"/>
              </a:spcAft>
              <a:buSzPts val="1836"/>
              <a:buNone/>
              <a:defRPr>
                <a:solidFill>
                  <a:schemeClr val="dk2"/>
                </a:solidFill>
              </a:defRPr>
            </a:lvl1pPr>
            <a:lvl2pPr lvl="1" algn="ctr" rtl="0">
              <a:spcBef>
                <a:spcPts val="324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64" name="Google Shape;64;p14"/>
          <p:cNvGrpSpPr/>
          <p:nvPr/>
        </p:nvGrpSpPr>
        <p:grpSpPr>
          <a:xfrm>
            <a:off x="-3765" y="4953004"/>
            <a:ext cx="9147900" cy="1912089"/>
            <a:chOff x="-3765" y="4832896"/>
            <a:chExt cx="9147900" cy="2032192"/>
          </a:xfrm>
        </p:grpSpPr>
        <p:sp>
          <p:nvSpPr>
            <p:cNvPr id="65" name="Google Shape;65;p14"/>
            <p:cNvSpPr/>
            <p:nvPr/>
          </p:nvSpPr>
          <p:spPr>
            <a:xfrm>
              <a:off x="1687513" y="4832896"/>
              <a:ext cx="7456488" cy="518816"/>
            </a:xfrm>
            <a:custGeom>
              <a:avLst/>
              <a:gdLst/>
              <a:ahLst/>
              <a:cxnLst/>
              <a:rect l="l" t="t" r="r" b="b"/>
              <a:pathLst>
                <a:path w="4697" h="367" extrusionOk="0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9CCADC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66" name="Google Shape;66;p14"/>
            <p:cNvSpPr/>
            <p:nvPr/>
          </p:nvSpPr>
          <p:spPr>
            <a:xfrm>
              <a:off x="35443" y="5135526"/>
              <a:ext cx="9108562" cy="838200"/>
            </a:xfrm>
            <a:custGeom>
              <a:avLst/>
              <a:gdLst/>
              <a:ahLst/>
              <a:cxnLst/>
              <a:rect l="l" t="t" r="r" b="b"/>
              <a:pathLst>
                <a:path w="5760" h="528" extrusionOk="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0" y="4883888"/>
              <a:ext cx="9144000" cy="1981200"/>
            </a:xfrm>
            <a:custGeom>
              <a:avLst/>
              <a:gdLst/>
              <a:ahLst/>
              <a:cxnLst/>
              <a:rect l="l" t="t" r="r" b="b"/>
              <a:pathLst>
                <a:path w="5760" h="1248" extrusionOk="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tx="0" ty="0" sx="50002" sy="50002" flip="none" algn="t"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cxnSp>
          <p:nvCxnSpPr>
            <p:cNvPr id="68" name="Google Shape;68;p14"/>
            <p:cNvCxnSpPr/>
            <p:nvPr/>
          </p:nvCxnSpPr>
          <p:spPr>
            <a:xfrm>
              <a:off x="-3765" y="4880373"/>
              <a:ext cx="9147900" cy="840000"/>
            </a:xfrm>
            <a:prstGeom prst="straightConnector1">
              <a:avLst/>
            </a:prstGeom>
            <a:noFill/>
            <a:ln w="12050" cap="flat" cmpd="sng">
              <a:solidFill>
                <a:srgbClr val="93C5D8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69" name="Google Shape;69;p14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F0F4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 rtl="0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Lucida Sans"/>
              <a:buNone/>
              <a:defRPr sz="48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922713" y="2931712"/>
            <a:ext cx="4572000" cy="14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SzPts val="1564"/>
              <a:buNone/>
              <a:defRPr sz="2300">
                <a:solidFill>
                  <a:schemeClr val="lt1"/>
                </a:solidFill>
              </a:defRPr>
            </a:lvl1pPr>
            <a:lvl2pPr marL="914400" lvl="1" indent="-228600" algn="l" rtl="0">
              <a:spcBef>
                <a:spcPts val="324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 rtl="0">
              <a:spcBef>
                <a:spcPts val="3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 rtl="0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 rtl="0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3636680" y="3005472"/>
            <a:ext cx="183000" cy="2289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38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3450264" y="3005472"/>
            <a:ext cx="183000" cy="2289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38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504" algn="l" rtl="0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marL="914400" lvl="1" indent="-381000" algn="l" rtl="0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 rtl="0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2"/>
          </p:nvPr>
        </p:nvSpPr>
        <p:spPr>
          <a:xfrm>
            <a:off x="4648200" y="1481328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504" algn="l" rtl="0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marL="914400" lvl="1" indent="-381000" algn="l" rtl="0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 rtl="0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457200" y="5410200"/>
            <a:ext cx="4040100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SzPts val="1632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 rtl="0">
              <a:spcBef>
                <a:spcPts val="324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 rtl="0">
              <a:spcBef>
                <a:spcPts val="3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2"/>
          </p:nvPr>
        </p:nvSpPr>
        <p:spPr>
          <a:xfrm>
            <a:off x="4645026" y="5410200"/>
            <a:ext cx="4041900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SzPts val="1632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 rtl="0">
              <a:spcBef>
                <a:spcPts val="324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 rtl="0">
              <a:spcBef>
                <a:spcPts val="3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3"/>
          </p:nvPr>
        </p:nvSpPr>
        <p:spPr>
          <a:xfrm>
            <a:off x="457200" y="1444294"/>
            <a:ext cx="4040100" cy="3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2232" algn="l" rtl="0">
              <a:spcBef>
                <a:spcPts val="400"/>
              </a:spcBef>
              <a:spcAft>
                <a:spcPts val="0"/>
              </a:spcAft>
              <a:buSzPts val="1632"/>
              <a:buChar char="🞂"/>
              <a:defRPr sz="2400"/>
            </a:lvl1pPr>
            <a:lvl2pPr marL="914400" lvl="1" indent="-355600" algn="l" rtl="0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 rtl="0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4"/>
          </p:nvPr>
        </p:nvSpPr>
        <p:spPr>
          <a:xfrm>
            <a:off x="4645025" y="1444294"/>
            <a:ext cx="4041900" cy="3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2232" algn="l" rtl="0">
              <a:spcBef>
                <a:spcPts val="0"/>
              </a:spcBef>
              <a:spcAft>
                <a:spcPts val="0"/>
              </a:spcAft>
              <a:buSzPts val="1632"/>
              <a:buChar char="🞂"/>
              <a:defRPr sz="2400"/>
            </a:lvl1pPr>
            <a:lvl2pPr marL="914400" lvl="1" indent="-355600" algn="l" rtl="0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 rtl="0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914400" y="4876800"/>
            <a:ext cx="7481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Lucida Sans"/>
              <a:buNone/>
              <a:defRPr sz="2500" b="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4419600" y="5355102"/>
            <a:ext cx="39747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0">
              <a:spcBef>
                <a:spcPts val="400"/>
              </a:spcBef>
              <a:spcAft>
                <a:spcPts val="0"/>
              </a:spcAft>
              <a:buSzPts val="1088"/>
              <a:buNone/>
              <a:defRPr sz="1600"/>
            </a:lvl1pPr>
            <a:lvl2pPr marL="914400" lvl="1" indent="-228600" algn="l" rtl="0">
              <a:spcBef>
                <a:spcPts val="324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 rtl="0">
              <a:spcBef>
                <a:spcPts val="3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 rtl="0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 rtl="0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2"/>
          </p:nvPr>
        </p:nvSpPr>
        <p:spPr>
          <a:xfrm>
            <a:off x="914400" y="274320"/>
            <a:ext cx="74799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6776" algn="l" rtl="0">
              <a:spcBef>
                <a:spcPts val="400"/>
              </a:spcBef>
              <a:spcAft>
                <a:spcPts val="0"/>
              </a:spcAft>
              <a:buSzPts val="2176"/>
              <a:buChar char="🞂"/>
              <a:defRPr sz="3200"/>
            </a:lvl1pPr>
            <a:lvl2pPr marL="914400" lvl="1" indent="-406400" algn="l" rtl="0">
              <a:spcBef>
                <a:spcPts val="324"/>
              </a:spcBef>
              <a:spcAft>
                <a:spcPts val="0"/>
              </a:spcAft>
              <a:buSzPts val="2800"/>
              <a:buChar char="◦"/>
              <a:defRPr sz="2800"/>
            </a:lvl2pPr>
            <a:lvl3pPr marL="1371600" lvl="2" indent="-381000" algn="l" rtl="0">
              <a:spcBef>
                <a:spcPts val="350"/>
              </a:spcBef>
              <a:spcAft>
                <a:spcPts val="0"/>
              </a:spcAft>
              <a:buSzPts val="2400"/>
              <a:buChar char="●"/>
              <a:defRPr sz="2400"/>
            </a:lvl3pPr>
            <a:lvl4pPr marL="1828800" lvl="3" indent="-355600" algn="l" rtl="0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 rtl="0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body" idx="1"/>
          </p:nvPr>
        </p:nvSpPr>
        <p:spPr>
          <a:xfrm>
            <a:off x="1141232" y="5443402"/>
            <a:ext cx="7162800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marR="18288" lvl="0" indent="-228600" algn="r" rtl="0">
              <a:spcBef>
                <a:spcPts val="400"/>
              </a:spcBef>
              <a:spcAft>
                <a:spcPts val="0"/>
              </a:spcAft>
              <a:buSzPts val="952"/>
              <a:buNone/>
              <a:defRPr sz="1400"/>
            </a:lvl1pPr>
            <a:lvl2pPr marL="914400" lvl="1" indent="-304800" algn="l" rtl="0">
              <a:spcBef>
                <a:spcPts val="324"/>
              </a:spcBef>
              <a:spcAft>
                <a:spcPts val="0"/>
              </a:spcAft>
              <a:buSzPts val="1200"/>
              <a:buChar char="◦"/>
              <a:defRPr sz="1200"/>
            </a:lvl2pPr>
            <a:lvl3pPr marL="1371600" lvl="2" indent="-292100" algn="l" rtl="0">
              <a:spcBef>
                <a:spcPts val="35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85750" algn="l" rtl="0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 rtl="0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22"/>
          <p:cNvSpPr>
            <a:spLocks noGrp="1"/>
          </p:cNvSpPr>
          <p:nvPr>
            <p:ph type="pic" idx="2"/>
          </p:nvPr>
        </p:nvSpPr>
        <p:spPr>
          <a:xfrm>
            <a:off x="228600" y="189968"/>
            <a:ext cx="8686800" cy="43893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228600" y="4865122"/>
            <a:ext cx="807540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Lucida Sans"/>
              <a:buNone/>
              <a:defRPr sz="3000" b="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2"/>
          <p:cNvSpPr/>
          <p:nvPr/>
        </p:nvSpPr>
        <p:spPr>
          <a:xfrm>
            <a:off x="499273" y="5944936"/>
            <a:ext cx="4940624" cy="921076"/>
          </a:xfrm>
          <a:custGeom>
            <a:avLst/>
            <a:gdLst/>
            <a:ahLst/>
            <a:cxnLst/>
            <a:rect l="l" t="t" r="r" b="b"/>
            <a:pathLst>
              <a:path w="7485" h="337" extrusionOk="0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26" name="Google Shape;126;p22"/>
          <p:cNvSpPr/>
          <p:nvPr/>
        </p:nvSpPr>
        <p:spPr>
          <a:xfrm>
            <a:off x="485717" y="5939011"/>
            <a:ext cx="3690451" cy="933450"/>
          </a:xfrm>
          <a:custGeom>
            <a:avLst/>
            <a:gdLst/>
            <a:ahLst/>
            <a:cxnLst/>
            <a:rect l="l" t="t" r="r" b="b"/>
            <a:pathLst>
              <a:path w="5591" h="588" extrusionOk="0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27" name="Google Shape;127;p22"/>
          <p:cNvSpPr/>
          <p:nvPr/>
        </p:nvSpPr>
        <p:spPr>
          <a:xfrm>
            <a:off x="-6042" y="5791253"/>
            <a:ext cx="3402300" cy="1080900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2" sy="50002" flip="none" algn="t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128" name="Google Shape;128;p22"/>
          <p:cNvCxnSpPr/>
          <p:nvPr/>
        </p:nvCxnSpPr>
        <p:spPr>
          <a:xfrm>
            <a:off x="-9237" y="5787738"/>
            <a:ext cx="3405600" cy="1084500"/>
          </a:xfrm>
          <a:prstGeom prst="straightConnector1">
            <a:avLst/>
          </a:prstGeom>
          <a:noFill/>
          <a:ln w="12050" cap="flat" cmpd="sng">
            <a:solidFill>
              <a:srgbClr val="93C5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9" name="Google Shape;129;p22"/>
          <p:cNvSpPr/>
          <p:nvPr/>
        </p:nvSpPr>
        <p:spPr>
          <a:xfrm>
            <a:off x="8664112" y="4988440"/>
            <a:ext cx="183000" cy="2289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38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30" name="Google Shape;130;p22"/>
          <p:cNvSpPr/>
          <p:nvPr/>
        </p:nvSpPr>
        <p:spPr>
          <a:xfrm>
            <a:off x="8477696" y="4988440"/>
            <a:ext cx="183000" cy="2289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38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 rot="5400000">
            <a:off x="2379000" y="-440471"/>
            <a:ext cx="43860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 rtl="0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 rot="5400000">
            <a:off x="4936283" y="2182340"/>
            <a:ext cx="5592900" cy="17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 rot="5400000">
            <a:off x="823050" y="-91209"/>
            <a:ext cx="5592900" cy="6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 rtl="0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_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720000" y="508000"/>
            <a:ext cx="7711200" cy="645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/>
          <p:nvPr/>
        </p:nvSpPr>
        <p:spPr>
          <a:xfrm>
            <a:off x="8543432" y="239100"/>
            <a:ext cx="251768" cy="32760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5"/>
          <p:cNvSpPr/>
          <p:nvPr/>
        </p:nvSpPr>
        <p:spPr>
          <a:xfrm>
            <a:off x="8085951" y="920780"/>
            <a:ext cx="388895" cy="45027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5"/>
          <p:cNvSpPr/>
          <p:nvPr/>
        </p:nvSpPr>
        <p:spPr>
          <a:xfrm>
            <a:off x="7521123" y="182136"/>
            <a:ext cx="457327" cy="64560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5"/>
          <p:cNvSpPr/>
          <p:nvPr/>
        </p:nvSpPr>
        <p:spPr>
          <a:xfrm>
            <a:off x="8795195" y="1013821"/>
            <a:ext cx="186878" cy="26416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5"/>
          <p:cNvSpPr/>
          <p:nvPr/>
        </p:nvSpPr>
        <p:spPr>
          <a:xfrm>
            <a:off x="8538801" y="1537767"/>
            <a:ext cx="388912" cy="506264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5"/>
          <p:cNvSpPr/>
          <p:nvPr/>
        </p:nvSpPr>
        <p:spPr>
          <a:xfrm>
            <a:off x="131870" y="346093"/>
            <a:ext cx="406139" cy="560764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5"/>
          <p:cNvSpPr/>
          <p:nvPr/>
        </p:nvSpPr>
        <p:spPr>
          <a:xfrm>
            <a:off x="846183" y="270808"/>
            <a:ext cx="186878" cy="26416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5"/>
          <p:cNvSpPr/>
          <p:nvPr/>
        </p:nvSpPr>
        <p:spPr>
          <a:xfrm>
            <a:off x="529385" y="1100212"/>
            <a:ext cx="251768" cy="32760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5"/>
          <p:cNvSpPr/>
          <p:nvPr/>
        </p:nvSpPr>
        <p:spPr>
          <a:xfrm>
            <a:off x="140488" y="1537763"/>
            <a:ext cx="388895" cy="45027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5"/>
          <p:cNvSpPr/>
          <p:nvPr/>
        </p:nvSpPr>
        <p:spPr>
          <a:xfrm>
            <a:off x="1033048" y="603003"/>
            <a:ext cx="406126" cy="573328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5"/>
          <p:cNvSpPr/>
          <p:nvPr/>
        </p:nvSpPr>
        <p:spPr>
          <a:xfrm rot="10800000">
            <a:off x="337368" y="6269563"/>
            <a:ext cx="251768" cy="32760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5"/>
          <p:cNvSpPr/>
          <p:nvPr/>
        </p:nvSpPr>
        <p:spPr>
          <a:xfrm rot="10800000">
            <a:off x="657723" y="5465213"/>
            <a:ext cx="388895" cy="45027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5"/>
          <p:cNvSpPr/>
          <p:nvPr/>
        </p:nvSpPr>
        <p:spPr>
          <a:xfrm rot="10800000">
            <a:off x="1154118" y="6008521"/>
            <a:ext cx="457327" cy="64560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5"/>
          <p:cNvSpPr/>
          <p:nvPr/>
        </p:nvSpPr>
        <p:spPr>
          <a:xfrm rot="10800000">
            <a:off x="150495" y="5558276"/>
            <a:ext cx="186878" cy="26416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5"/>
          <p:cNvSpPr/>
          <p:nvPr/>
        </p:nvSpPr>
        <p:spPr>
          <a:xfrm rot="10800000">
            <a:off x="204856" y="4792233"/>
            <a:ext cx="388912" cy="506264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5"/>
          <p:cNvSpPr/>
          <p:nvPr/>
        </p:nvSpPr>
        <p:spPr>
          <a:xfrm rot="10800000">
            <a:off x="8594559" y="5929407"/>
            <a:ext cx="406139" cy="560764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5"/>
          <p:cNvSpPr/>
          <p:nvPr/>
        </p:nvSpPr>
        <p:spPr>
          <a:xfrm rot="10800000">
            <a:off x="8099507" y="6301289"/>
            <a:ext cx="186878" cy="26416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5"/>
          <p:cNvSpPr/>
          <p:nvPr/>
        </p:nvSpPr>
        <p:spPr>
          <a:xfrm rot="10800000">
            <a:off x="8351416" y="5408451"/>
            <a:ext cx="251768" cy="32760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5"/>
          <p:cNvSpPr/>
          <p:nvPr/>
        </p:nvSpPr>
        <p:spPr>
          <a:xfrm rot="10800000">
            <a:off x="8603185" y="4848230"/>
            <a:ext cx="388895" cy="45027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5"/>
          <p:cNvSpPr/>
          <p:nvPr/>
        </p:nvSpPr>
        <p:spPr>
          <a:xfrm rot="10800000">
            <a:off x="7693394" y="5659933"/>
            <a:ext cx="406126" cy="573328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>
            <a:spLocks noGrp="1"/>
          </p:cNvSpPr>
          <p:nvPr>
            <p:ph type="title"/>
          </p:nvPr>
        </p:nvSpPr>
        <p:spPr>
          <a:xfrm>
            <a:off x="720000" y="508000"/>
            <a:ext cx="7711200" cy="645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subTitle" idx="1"/>
          </p:nvPr>
        </p:nvSpPr>
        <p:spPr>
          <a:xfrm>
            <a:off x="721200" y="1219200"/>
            <a:ext cx="7711200" cy="4926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26"/>
          <p:cNvSpPr/>
          <p:nvPr/>
        </p:nvSpPr>
        <p:spPr>
          <a:xfrm>
            <a:off x="8543432" y="239100"/>
            <a:ext cx="251768" cy="32760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6"/>
          <p:cNvSpPr/>
          <p:nvPr/>
        </p:nvSpPr>
        <p:spPr>
          <a:xfrm>
            <a:off x="8619276" y="934746"/>
            <a:ext cx="388895" cy="45027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6"/>
          <p:cNvSpPr/>
          <p:nvPr/>
        </p:nvSpPr>
        <p:spPr>
          <a:xfrm>
            <a:off x="7521123" y="182136"/>
            <a:ext cx="457327" cy="64560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6"/>
          <p:cNvSpPr/>
          <p:nvPr/>
        </p:nvSpPr>
        <p:spPr>
          <a:xfrm>
            <a:off x="8575883" y="1753054"/>
            <a:ext cx="186878" cy="26416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6"/>
          <p:cNvSpPr/>
          <p:nvPr/>
        </p:nvSpPr>
        <p:spPr>
          <a:xfrm>
            <a:off x="8154522" y="827738"/>
            <a:ext cx="388902" cy="50602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499273" y="5944936"/>
            <a:ext cx="4940624" cy="921076"/>
          </a:xfrm>
          <a:custGeom>
            <a:avLst/>
            <a:gdLst/>
            <a:ahLst/>
            <a:cxnLst/>
            <a:rect l="l" t="t" r="r" b="b"/>
            <a:pathLst>
              <a:path w="7485" h="337" extrusionOk="0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485717" y="5939011"/>
            <a:ext cx="3690451" cy="933450"/>
          </a:xfrm>
          <a:custGeom>
            <a:avLst/>
            <a:gdLst/>
            <a:ahLst/>
            <a:cxnLst/>
            <a:rect l="l" t="t" r="r" b="b"/>
            <a:pathLst>
              <a:path w="5591" h="588" extrusionOk="0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6042" y="5791253"/>
            <a:ext cx="3402300" cy="1080900"/>
          </a:xfrm>
          <a:prstGeom prst="rtTriangle">
            <a:avLst/>
          </a:prstGeom>
          <a:blipFill rotWithShape="1">
            <a:blip r:embed="rId15">
              <a:alphaModFix amt="50000"/>
            </a:blip>
            <a:tile tx="0" ty="0" sx="50002" sy="50002" flip="none" algn="t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54" name="Google Shape;54;p13"/>
          <p:cNvCxnSpPr/>
          <p:nvPr/>
        </p:nvCxnSpPr>
        <p:spPr>
          <a:xfrm>
            <a:off x="-9237" y="5787738"/>
            <a:ext cx="3405600" cy="1084500"/>
          </a:xfrm>
          <a:prstGeom prst="straightConnector1">
            <a:avLst/>
          </a:prstGeom>
          <a:noFill/>
          <a:ln w="12050" cap="flat" cmpd="sng">
            <a:solidFill>
              <a:srgbClr val="93C5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 sz="4100" b="1" i="0" u="none" strike="noStrike" cap="non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518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🞂"/>
              <a:defRPr sz="27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914400" marR="0" lvl="1" indent="-37465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1371600" marR="0" lvl="2" indent="-3619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828800" marR="0" lvl="3" indent="-3492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2286000" marR="0" lvl="4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ctrTitle"/>
          </p:nvPr>
        </p:nvSpPr>
        <p:spPr>
          <a:xfrm>
            <a:off x="685800" y="929075"/>
            <a:ext cx="7772400" cy="3144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7000" b="0">
                <a:solidFill>
                  <a:srgbClr val="1155CC"/>
                </a:solidFill>
                <a:latin typeface="Fredoka One"/>
                <a:ea typeface="Fredoka One"/>
                <a:cs typeface="Fredoka One"/>
                <a:sym typeface="Fredoka One"/>
              </a:rPr>
              <a:t>Types </a:t>
            </a:r>
            <a:r>
              <a:rPr lang="en" sz="5770" b="0">
                <a:solidFill>
                  <a:srgbClr val="1155CC"/>
                </a:solidFill>
                <a:latin typeface="Fredoka One"/>
                <a:ea typeface="Fredoka One"/>
                <a:cs typeface="Fredoka One"/>
                <a:sym typeface="Fredoka One"/>
              </a:rPr>
              <a:t>of </a:t>
            </a:r>
            <a:r>
              <a:rPr lang="en" sz="7000" b="0">
                <a:solidFill>
                  <a:srgbClr val="1155CC"/>
                </a:solidFill>
                <a:latin typeface="Fredoka One"/>
                <a:ea typeface="Fredoka One"/>
                <a:cs typeface="Fredoka One"/>
                <a:sym typeface="Fredoka One"/>
              </a:rPr>
              <a:t>Government</a:t>
            </a:r>
            <a:endParaRPr sz="7000" b="0">
              <a:solidFill>
                <a:srgbClr val="1155CC"/>
              </a:solidFill>
              <a:latin typeface="Fredoka One"/>
              <a:ea typeface="Fredoka One"/>
              <a:cs typeface="Fredoka One"/>
              <a:sym typeface="Fredoka One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4170" b="0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Interactive </a:t>
            </a:r>
            <a:r>
              <a:rPr lang="en" sz="4170" b="0">
                <a:solidFill>
                  <a:srgbClr val="F1C232"/>
                </a:solidFill>
                <a:latin typeface="Fredoka One"/>
                <a:ea typeface="Fredoka One"/>
                <a:cs typeface="Fredoka One"/>
                <a:sym typeface="Fredoka One"/>
              </a:rPr>
              <a:t>Slides </a:t>
            </a:r>
            <a:r>
              <a:rPr lang="en" sz="4170" b="0">
                <a:solidFill>
                  <a:srgbClr val="40C400"/>
                </a:solidFill>
                <a:latin typeface="Fredoka One"/>
                <a:ea typeface="Fredoka One"/>
                <a:cs typeface="Fredoka One"/>
                <a:sym typeface="Fredoka One"/>
              </a:rPr>
              <a:t>Practice</a:t>
            </a:r>
            <a:endParaRPr sz="4170" b="0">
              <a:solidFill>
                <a:srgbClr val="40C400"/>
              </a:solidFill>
              <a:latin typeface="Fredoka One"/>
              <a:ea typeface="Fredoka One"/>
              <a:cs typeface="Fredoka One"/>
              <a:sym typeface="Fredoka One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2070" b="0">
              <a:solidFill>
                <a:srgbClr val="1155CC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8"/>
          <p:cNvSpPr txBox="1">
            <a:spLocks noGrp="1"/>
          </p:cNvSpPr>
          <p:nvPr>
            <p:ph type="title"/>
          </p:nvPr>
        </p:nvSpPr>
        <p:spPr>
          <a:xfrm>
            <a:off x="457200" y="121388"/>
            <a:ext cx="8229600" cy="1143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latin typeface="Fredoka One"/>
                <a:ea typeface="Fredoka One"/>
                <a:cs typeface="Fredoka One"/>
                <a:sym typeface="Fredoka One"/>
              </a:rPr>
              <a:t>Directions</a:t>
            </a:r>
            <a:endParaRPr b="0">
              <a:solidFill>
                <a:schemeClr val="dk2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84" name="Google Shape;184;p28"/>
          <p:cNvSpPr txBox="1"/>
          <p:nvPr/>
        </p:nvSpPr>
        <p:spPr>
          <a:xfrm>
            <a:off x="670800" y="2684775"/>
            <a:ext cx="7507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</a:t>
            </a:r>
            <a:r>
              <a:rPr lang="en" sz="1600">
                <a:solidFill>
                  <a:srgbClr val="1155CC"/>
                </a:solidFill>
                <a:latin typeface="Fredoka One"/>
                <a:ea typeface="Fredoka One"/>
                <a:cs typeface="Fredoka One"/>
                <a:sym typeface="Fredoka One"/>
              </a:rPr>
              <a:t>Type </a:t>
            </a:r>
            <a:r>
              <a:rPr lang="en" sz="16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of </a:t>
            </a:r>
            <a:r>
              <a:rPr lang="en" sz="1600">
                <a:solidFill>
                  <a:srgbClr val="1155CC"/>
                </a:solidFill>
                <a:latin typeface="Fredoka One"/>
                <a:ea typeface="Fredoka One"/>
                <a:cs typeface="Fredoka One"/>
                <a:sym typeface="Fredoka One"/>
              </a:rPr>
              <a:t>Government </a:t>
            </a:r>
            <a:r>
              <a:rPr lang="en" sz="16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is being demonstrated? </a:t>
            </a:r>
            <a:r>
              <a:rPr lang="en">
                <a:latin typeface="Fredoka One"/>
                <a:ea typeface="Fredoka One"/>
                <a:cs typeface="Fredoka One"/>
                <a:sym typeface="Fredoka One"/>
              </a:rPr>
              <a:t> </a:t>
            </a:r>
            <a:endParaRPr sz="1500"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85" name="Google Shape;185;p28"/>
          <p:cNvSpPr txBox="1">
            <a:spLocks noGrp="1"/>
          </p:cNvSpPr>
          <p:nvPr>
            <p:ph type="subTitle" idx="4294967295"/>
          </p:nvPr>
        </p:nvSpPr>
        <p:spPr>
          <a:xfrm>
            <a:off x="526613" y="922275"/>
            <a:ext cx="8016000" cy="1762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🞂"/>
            </a:pPr>
            <a:r>
              <a:rPr lang="en" sz="1600">
                <a:solidFill>
                  <a:srgbClr val="000000"/>
                </a:solidFill>
                <a:latin typeface="Fredoka One"/>
                <a:ea typeface="Fredoka One"/>
                <a:cs typeface="Fredoka One"/>
                <a:sym typeface="Fredoka One"/>
              </a:rPr>
              <a:t>On each slide you will be asked a question regarding </a:t>
            </a:r>
            <a:r>
              <a:rPr lang="en" sz="1600" b="1">
                <a:solidFill>
                  <a:srgbClr val="1155CC"/>
                </a:solidFill>
                <a:latin typeface="Fredoka One"/>
                <a:ea typeface="Fredoka One"/>
                <a:cs typeface="Fredoka One"/>
                <a:sym typeface="Fredoka One"/>
              </a:rPr>
              <a:t>Types of Government</a:t>
            </a:r>
            <a:r>
              <a:rPr lang="en" sz="1600">
                <a:solidFill>
                  <a:srgbClr val="000000"/>
                </a:solidFill>
                <a:latin typeface="Fredoka One"/>
                <a:ea typeface="Fredoka One"/>
                <a:cs typeface="Fredoka One"/>
                <a:sym typeface="Fredoka One"/>
              </a:rPr>
              <a:t>  </a:t>
            </a:r>
            <a:endParaRPr sz="1600">
              <a:solidFill>
                <a:srgbClr val="000000"/>
              </a:solidFill>
              <a:latin typeface="Fredoka One"/>
              <a:ea typeface="Fredoka One"/>
              <a:cs typeface="Fredoka One"/>
              <a:sym typeface="Fredoka One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Fredoka One"/>
              <a:buChar char="🞂"/>
            </a:pPr>
            <a:r>
              <a:rPr lang="en" sz="1600">
                <a:solidFill>
                  <a:srgbClr val="000000"/>
                </a:solidFill>
                <a:latin typeface="Fredoka One"/>
                <a:ea typeface="Fredoka One"/>
                <a:cs typeface="Fredoka One"/>
                <a:sym typeface="Fredoka One"/>
              </a:rPr>
              <a:t>Once you have read the traits, look at the four multiple choices below</a:t>
            </a:r>
            <a:endParaRPr sz="1600">
              <a:solidFill>
                <a:srgbClr val="000000"/>
              </a:solidFill>
              <a:latin typeface="Fredoka One"/>
              <a:ea typeface="Fredoka One"/>
              <a:cs typeface="Fredoka One"/>
              <a:sym typeface="Fredoka One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🞂"/>
            </a:pPr>
            <a:r>
              <a:rPr lang="en" sz="1600">
                <a:solidFill>
                  <a:srgbClr val="000000"/>
                </a:solidFill>
                <a:latin typeface="Fredoka One"/>
                <a:ea typeface="Fredoka One"/>
                <a:cs typeface="Fredoka One"/>
                <a:sym typeface="Fredoka One"/>
              </a:rPr>
              <a:t>Select the correct answer and </a:t>
            </a:r>
            <a:r>
              <a:rPr lang="en" sz="1600" u="sng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move the correct image into the thought bubble</a:t>
            </a:r>
            <a:endParaRPr sz="1600" u="sng"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Fredoka One"/>
              <a:ea typeface="Fredoka One"/>
              <a:cs typeface="Fredoka One"/>
              <a:sym typeface="Fredoka One"/>
            </a:endParaRPr>
          </a:p>
          <a:p>
            <a:pPr marL="0" lvl="0" indent="0" algn="l" rtl="0">
              <a:spcBef>
                <a:spcPts val="4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000000"/>
                </a:solidFill>
                <a:latin typeface="Fredoka One"/>
                <a:ea typeface="Fredoka One"/>
                <a:cs typeface="Fredoka One"/>
                <a:sym typeface="Fredoka One"/>
              </a:rPr>
              <a:t>Your final answer will look like this:</a:t>
            </a:r>
            <a:endParaRPr sz="18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186" name="Google Shape;18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638" y="3655775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7333" y="356365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36900" y="3563650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2160" y="4864050"/>
            <a:ext cx="1278389" cy="107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8"/>
          <p:cNvSpPr txBox="1"/>
          <p:nvPr/>
        </p:nvSpPr>
        <p:spPr>
          <a:xfrm>
            <a:off x="746450" y="3163450"/>
            <a:ext cx="140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monarchy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91" name="Google Shape;191;p28"/>
          <p:cNvSpPr txBox="1"/>
          <p:nvPr/>
        </p:nvSpPr>
        <p:spPr>
          <a:xfrm>
            <a:off x="2397388" y="3163450"/>
            <a:ext cx="140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theocracy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92" name="Google Shape;192;p28"/>
          <p:cNvSpPr txBox="1"/>
          <p:nvPr/>
        </p:nvSpPr>
        <p:spPr>
          <a:xfrm>
            <a:off x="2397400" y="5938025"/>
            <a:ext cx="140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dictatorship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93" name="Google Shape;193;p28"/>
          <p:cNvSpPr txBox="1"/>
          <p:nvPr/>
        </p:nvSpPr>
        <p:spPr>
          <a:xfrm>
            <a:off x="7074163" y="2763250"/>
            <a:ext cx="140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Fredoka One"/>
                <a:ea typeface="Fredoka One"/>
                <a:cs typeface="Fredoka One"/>
                <a:sym typeface="Fredoka One"/>
              </a:rPr>
              <a:t>democracy</a:t>
            </a:r>
            <a:endParaRPr>
              <a:solidFill>
                <a:srgbClr val="FF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980000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#1</a:t>
            </a:r>
            <a:endParaRPr b="0">
              <a:solidFill>
                <a:srgbClr val="98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99" name="Google Shape;199;p29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78024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The leaders are the President and elected legislature (Congress).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00" name="Google Shape;20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99587" y="4366049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980000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#2</a:t>
            </a:r>
            <a:endParaRPr b="0">
              <a:solidFill>
                <a:srgbClr val="98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10" name="Google Shape;210;p30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78024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The leader is the dictatorship.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11" name="Google Shape;21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980000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#3</a:t>
            </a:r>
            <a:endParaRPr b="0">
              <a:solidFill>
                <a:srgbClr val="98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21" name="Google Shape;221;p31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78024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The leaders are the king and queen. Royalty.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22" name="Google Shape;22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980000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#4</a:t>
            </a:r>
            <a:endParaRPr b="0">
              <a:solidFill>
                <a:srgbClr val="980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32" name="Google Shape;232;p32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78024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The leaders are the religious high priests, rabbis, or imams.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33" name="Google Shape;23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007795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#5</a:t>
            </a:r>
            <a:endParaRPr b="0">
              <a:solidFill>
                <a:srgbClr val="007795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43" name="Google Shape;243;p33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80568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Present-day North Korea is an example of this type of government.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44" name="Google Shape;24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4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007795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#6</a:t>
            </a:r>
            <a:endParaRPr b="0">
              <a:solidFill>
                <a:srgbClr val="007795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54" name="Google Shape;254;p34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80568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The United States is an example of this type of government.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55" name="Google Shape;25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5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007795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#7</a:t>
            </a:r>
            <a:endParaRPr b="0">
              <a:solidFill>
                <a:srgbClr val="007795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65" name="Google Shape;265;p35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81267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The (Kingdom of) Saudi Arabia is an example of this type of government...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66" name="Google Shape;26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6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007795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#8</a:t>
            </a:r>
            <a:endParaRPr b="0">
              <a:solidFill>
                <a:srgbClr val="007795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76" name="Google Shape;276;p36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78024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Leadership is obtained through citizens voting in an election.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77" name="Google Shape;27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7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BF9000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#9</a:t>
            </a:r>
            <a:endParaRPr b="0">
              <a:solidFill>
                <a:srgbClr val="BF9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87" name="Google Shape;287;p37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78024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Leadership is obtained through God or higher power.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88" name="Google Shape;2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8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BF9000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#10</a:t>
            </a:r>
            <a:endParaRPr b="0">
              <a:solidFill>
                <a:srgbClr val="BF9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98" name="Google Shape;298;p38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78024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Leadership is obtained through heredity and lineage.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299" name="Google Shape;29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9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BF9000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#11</a:t>
            </a:r>
            <a:endParaRPr b="0">
              <a:solidFill>
                <a:srgbClr val="BF9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309" name="Google Shape;309;p39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78024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Leadership is obtained through violence, force, and overthrow.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310" name="Google Shape;31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0"/>
          <p:cNvSpPr txBox="1">
            <a:spLocks noGrp="1"/>
          </p:cNvSpPr>
          <p:nvPr>
            <p:ph type="title" idx="4294967295"/>
          </p:nvPr>
        </p:nvSpPr>
        <p:spPr>
          <a:xfrm>
            <a:off x="457200" y="6395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0">
                <a:solidFill>
                  <a:srgbClr val="BF9000"/>
                </a:solidFill>
                <a:latin typeface="Fredoka One"/>
                <a:ea typeface="Fredoka One"/>
                <a:cs typeface="Fredoka One"/>
                <a:sym typeface="Fredoka One"/>
              </a:rPr>
              <a:t>Type of Government #12</a:t>
            </a:r>
            <a:endParaRPr b="0">
              <a:solidFill>
                <a:srgbClr val="BF9000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320" name="Google Shape;320;p40"/>
          <p:cNvSpPr txBox="1">
            <a:spLocks noGrp="1"/>
          </p:cNvSpPr>
          <p:nvPr>
            <p:ph type="subTitle" idx="4294967295"/>
          </p:nvPr>
        </p:nvSpPr>
        <p:spPr>
          <a:xfrm>
            <a:off x="630000" y="1219200"/>
            <a:ext cx="7802400" cy="205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latin typeface="Fredoka One"/>
                <a:ea typeface="Fredoka One"/>
                <a:cs typeface="Fredoka One"/>
                <a:sym typeface="Fredoka One"/>
              </a:rPr>
              <a:t>Leadership is obtained through citizens voting in an election.</a:t>
            </a:r>
            <a:endParaRPr sz="3400">
              <a:latin typeface="Fredoka One"/>
              <a:ea typeface="Fredoka One"/>
              <a:cs typeface="Fredoka One"/>
              <a:sym typeface="Fredoka One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>
              <a:latin typeface="Fredoka One"/>
              <a:ea typeface="Fredoka One"/>
              <a:cs typeface="Fredoka One"/>
              <a:sym typeface="Fredoka One"/>
            </a:endParaRPr>
          </a:p>
        </p:txBody>
      </p:sp>
      <p:pic>
        <p:nvPicPr>
          <p:cNvPr id="321" name="Google Shape;32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025" y="3105125"/>
            <a:ext cx="3612350" cy="37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525" y="3346062"/>
            <a:ext cx="1189526" cy="7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758" y="3275700"/>
            <a:ext cx="888017" cy="9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1075" y="4711525"/>
            <a:ext cx="1082425" cy="97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1573" y="4663175"/>
            <a:ext cx="1278389" cy="107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1"/>
          <p:cNvSpPr txBox="1"/>
          <p:nvPr/>
        </p:nvSpPr>
        <p:spPr>
          <a:xfrm>
            <a:off x="0" y="0"/>
            <a:ext cx="37338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464646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331" name="Google Shape;331;p41"/>
          <p:cNvSpPr txBox="1"/>
          <p:nvPr/>
        </p:nvSpPr>
        <p:spPr>
          <a:xfrm>
            <a:off x="2577300" y="2551650"/>
            <a:ext cx="39894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1155CC"/>
                </a:solidFill>
                <a:latin typeface="Fredoka One"/>
                <a:ea typeface="Fredoka One"/>
                <a:cs typeface="Fredoka One"/>
                <a:sym typeface="Fredoka One"/>
              </a:rPr>
              <a:t>Please submit to Mr. Carlstrom when finished!</a:t>
            </a:r>
            <a:endParaRPr sz="3200">
              <a:solidFill>
                <a:srgbClr val="1155CC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</Words>
  <Application>Microsoft Office PowerPoint</Application>
  <PresentationFormat>On-screen Show (4:3)</PresentationFormat>
  <Paragraphs>38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Fredoka One</vt:lpstr>
      <vt:lpstr>Lucida Sans</vt:lpstr>
      <vt:lpstr>Noto Sans Symbols</vt:lpstr>
      <vt:lpstr>Verdana</vt:lpstr>
      <vt:lpstr>Simple Light</vt:lpstr>
      <vt:lpstr>Concourse</vt:lpstr>
      <vt:lpstr>Types of Government Interactive Slides Practice </vt:lpstr>
      <vt:lpstr>Directions</vt:lpstr>
      <vt:lpstr>Type of Government #1</vt:lpstr>
      <vt:lpstr>Type of Government #2</vt:lpstr>
      <vt:lpstr>Type of Government #3</vt:lpstr>
      <vt:lpstr>Type of Government #4</vt:lpstr>
      <vt:lpstr>Type of Government #5</vt:lpstr>
      <vt:lpstr>Type of Government #6</vt:lpstr>
      <vt:lpstr>Type of Government #7</vt:lpstr>
      <vt:lpstr>Type of Government #8</vt:lpstr>
      <vt:lpstr>Type of Government #9</vt:lpstr>
      <vt:lpstr>Type of Government #10</vt:lpstr>
      <vt:lpstr>Type of Government #11</vt:lpstr>
      <vt:lpstr>Type of Government #12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Government Interactive Slides Practice </dc:title>
  <dc:creator>computer 3</dc:creator>
  <cp:lastModifiedBy>Dan Hoffman</cp:lastModifiedBy>
  <cp:revision>1</cp:revision>
  <dcterms:modified xsi:type="dcterms:W3CDTF">2021-07-12T14:13:01Z</dcterms:modified>
</cp:coreProperties>
</file>