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70f1f795c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70f1f795c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70f1f795c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70f1f795c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70f1f795cd_1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70f1f795cd_1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70f1f795cd_1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70f1f795cd_1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e435afbfa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e435afbfa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e435afbfa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e435afbfa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e435afbfa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e435afbfa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e435afbfae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e435afbfae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e435afbfae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e435afbfae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e435afbfae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e435afbfae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e435afbfae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e435afbfae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slack-redir.net/link?url=https%3A%2F%2Fstories.freepik.com%2F" TargetMode="External"/><Relationship Id="rId4" Type="http://schemas.openxmlformats.org/officeDocument/2006/relationships/hyperlink" Target="https://slack-redir.net/link?url=https%3A%2F%2Fwww.freepik.com%2F" TargetMode="Externa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63150" y="2616374"/>
            <a:ext cx="7217685" cy="1984287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468375" y="2829625"/>
            <a:ext cx="6207000" cy="9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300"/>
              <a:buNone/>
              <a:defRPr sz="10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821975" y="3918708"/>
            <a:ext cx="3501900" cy="402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6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686925" y="2090024"/>
            <a:ext cx="3275972" cy="966484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93675" y="3196295"/>
            <a:ext cx="3195000" cy="66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58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189486" y="3982328"/>
            <a:ext cx="2203500" cy="5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1451500" y="1845961"/>
            <a:ext cx="1603500" cy="12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9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/>
          <p:nvPr/>
        </p:nvSpPr>
        <p:spPr>
          <a:xfrm>
            <a:off x="4581100" y="50"/>
            <a:ext cx="4563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 flipH="1">
            <a:off x="4101631" y="497293"/>
            <a:ext cx="218048" cy="202398"/>
          </a:xfrm>
          <a:custGeom>
            <a:avLst/>
            <a:gdLst/>
            <a:ahLst/>
            <a:cxnLst/>
            <a:rect l="l" t="t" r="r" b="b"/>
            <a:pathLst>
              <a:path w="3525" h="3272" extrusionOk="0">
                <a:moveTo>
                  <a:pt x="1756" y="0"/>
                </a:moveTo>
                <a:cubicBezTo>
                  <a:pt x="1705" y="0"/>
                  <a:pt x="1655" y="27"/>
                  <a:pt x="1635" y="80"/>
                </a:cubicBezTo>
                <a:lnTo>
                  <a:pt x="1313" y="1059"/>
                </a:lnTo>
                <a:cubicBezTo>
                  <a:pt x="1300" y="1112"/>
                  <a:pt x="1260" y="1153"/>
                  <a:pt x="1206" y="1153"/>
                </a:cubicBezTo>
                <a:lnTo>
                  <a:pt x="174" y="1153"/>
                </a:lnTo>
                <a:cubicBezTo>
                  <a:pt x="54" y="1153"/>
                  <a:pt x="0" y="1300"/>
                  <a:pt x="94" y="1367"/>
                </a:cubicBezTo>
                <a:lnTo>
                  <a:pt x="938" y="1983"/>
                </a:lnTo>
                <a:cubicBezTo>
                  <a:pt x="978" y="2010"/>
                  <a:pt x="992" y="2064"/>
                  <a:pt x="978" y="2117"/>
                </a:cubicBezTo>
                <a:lnTo>
                  <a:pt x="657" y="3109"/>
                </a:lnTo>
                <a:cubicBezTo>
                  <a:pt x="626" y="3190"/>
                  <a:pt x="695" y="3271"/>
                  <a:pt x="772" y="3271"/>
                </a:cubicBezTo>
                <a:cubicBezTo>
                  <a:pt x="796" y="3271"/>
                  <a:pt x="821" y="3263"/>
                  <a:pt x="844" y="3243"/>
                </a:cubicBezTo>
                <a:lnTo>
                  <a:pt x="1689" y="2640"/>
                </a:lnTo>
                <a:cubicBezTo>
                  <a:pt x="1709" y="2620"/>
                  <a:pt x="1732" y="2610"/>
                  <a:pt x="1757" y="2610"/>
                </a:cubicBezTo>
                <a:cubicBezTo>
                  <a:pt x="1782" y="2610"/>
                  <a:pt x="1809" y="2620"/>
                  <a:pt x="1836" y="2640"/>
                </a:cubicBezTo>
                <a:lnTo>
                  <a:pt x="2667" y="3243"/>
                </a:lnTo>
                <a:cubicBezTo>
                  <a:pt x="2690" y="3263"/>
                  <a:pt x="2715" y="3271"/>
                  <a:pt x="2740" y="3271"/>
                </a:cubicBezTo>
                <a:cubicBezTo>
                  <a:pt x="2816" y="3271"/>
                  <a:pt x="2885" y="3190"/>
                  <a:pt x="2854" y="3109"/>
                </a:cubicBezTo>
                <a:lnTo>
                  <a:pt x="2533" y="2117"/>
                </a:lnTo>
                <a:cubicBezTo>
                  <a:pt x="2519" y="2064"/>
                  <a:pt x="2533" y="2010"/>
                  <a:pt x="2586" y="1983"/>
                </a:cubicBezTo>
                <a:lnTo>
                  <a:pt x="3417" y="1367"/>
                </a:lnTo>
                <a:cubicBezTo>
                  <a:pt x="3524" y="1300"/>
                  <a:pt x="3471" y="1153"/>
                  <a:pt x="3350" y="1153"/>
                </a:cubicBezTo>
                <a:lnTo>
                  <a:pt x="2305" y="1153"/>
                </a:lnTo>
                <a:cubicBezTo>
                  <a:pt x="2251" y="1153"/>
                  <a:pt x="2211" y="1112"/>
                  <a:pt x="2198" y="1059"/>
                </a:cubicBezTo>
                <a:lnTo>
                  <a:pt x="1876" y="80"/>
                </a:lnTo>
                <a:cubicBezTo>
                  <a:pt x="1856" y="27"/>
                  <a:pt x="1806" y="0"/>
                  <a:pt x="1756" y="0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/>
          <p:nvPr/>
        </p:nvSpPr>
        <p:spPr>
          <a:xfrm flipH="1">
            <a:off x="3716203" y="592676"/>
            <a:ext cx="162500" cy="150747"/>
          </a:xfrm>
          <a:custGeom>
            <a:avLst/>
            <a:gdLst/>
            <a:ahLst/>
            <a:cxnLst/>
            <a:rect l="l" t="t" r="r" b="b"/>
            <a:pathLst>
              <a:path w="2627" h="2437" extrusionOk="0">
                <a:moveTo>
                  <a:pt x="1303" y="1"/>
                </a:moveTo>
                <a:cubicBezTo>
                  <a:pt x="1267" y="1"/>
                  <a:pt x="1233" y="21"/>
                  <a:pt x="1220" y="66"/>
                </a:cubicBezTo>
                <a:lnTo>
                  <a:pt x="979" y="803"/>
                </a:lnTo>
                <a:cubicBezTo>
                  <a:pt x="965" y="830"/>
                  <a:pt x="938" y="857"/>
                  <a:pt x="898" y="857"/>
                </a:cubicBezTo>
                <a:lnTo>
                  <a:pt x="121" y="857"/>
                </a:lnTo>
                <a:cubicBezTo>
                  <a:pt x="41" y="857"/>
                  <a:pt x="0" y="977"/>
                  <a:pt x="67" y="1031"/>
                </a:cubicBezTo>
                <a:lnTo>
                  <a:pt x="697" y="1487"/>
                </a:lnTo>
                <a:cubicBezTo>
                  <a:pt x="724" y="1500"/>
                  <a:pt x="737" y="1540"/>
                  <a:pt x="724" y="1581"/>
                </a:cubicBezTo>
                <a:lnTo>
                  <a:pt x="496" y="2318"/>
                </a:lnTo>
                <a:cubicBezTo>
                  <a:pt x="464" y="2381"/>
                  <a:pt x="525" y="2437"/>
                  <a:pt x="585" y="2437"/>
                </a:cubicBezTo>
                <a:cubicBezTo>
                  <a:pt x="601" y="2437"/>
                  <a:pt x="616" y="2433"/>
                  <a:pt x="630" y="2425"/>
                </a:cubicBezTo>
                <a:lnTo>
                  <a:pt x="1260" y="1969"/>
                </a:lnTo>
                <a:cubicBezTo>
                  <a:pt x="1273" y="1956"/>
                  <a:pt x="1290" y="1949"/>
                  <a:pt x="1309" y="1949"/>
                </a:cubicBezTo>
                <a:cubicBezTo>
                  <a:pt x="1327" y="1949"/>
                  <a:pt x="1347" y="1956"/>
                  <a:pt x="1367" y="1969"/>
                </a:cubicBezTo>
                <a:lnTo>
                  <a:pt x="1984" y="2425"/>
                </a:lnTo>
                <a:cubicBezTo>
                  <a:pt x="1997" y="2433"/>
                  <a:pt x="2013" y="2437"/>
                  <a:pt x="2029" y="2437"/>
                </a:cubicBezTo>
                <a:cubicBezTo>
                  <a:pt x="2089" y="2437"/>
                  <a:pt x="2152" y="2381"/>
                  <a:pt x="2131" y="2318"/>
                </a:cubicBezTo>
                <a:lnTo>
                  <a:pt x="1890" y="1581"/>
                </a:lnTo>
                <a:cubicBezTo>
                  <a:pt x="1876" y="1540"/>
                  <a:pt x="1890" y="1500"/>
                  <a:pt x="1917" y="1473"/>
                </a:cubicBezTo>
                <a:lnTo>
                  <a:pt x="2546" y="1044"/>
                </a:lnTo>
                <a:cubicBezTo>
                  <a:pt x="2627" y="991"/>
                  <a:pt x="2587" y="870"/>
                  <a:pt x="2493" y="870"/>
                </a:cubicBezTo>
                <a:lnTo>
                  <a:pt x="1716" y="870"/>
                </a:lnTo>
                <a:cubicBezTo>
                  <a:pt x="1675" y="870"/>
                  <a:pt x="1649" y="843"/>
                  <a:pt x="1635" y="803"/>
                </a:cubicBezTo>
                <a:lnTo>
                  <a:pt x="1394" y="66"/>
                </a:lnTo>
                <a:cubicBezTo>
                  <a:pt x="1380" y="24"/>
                  <a:pt x="1341" y="1"/>
                  <a:pt x="130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 flipH="1">
            <a:off x="1885060" y="420776"/>
            <a:ext cx="161448" cy="151489"/>
          </a:xfrm>
          <a:custGeom>
            <a:avLst/>
            <a:gdLst/>
            <a:ahLst/>
            <a:cxnLst/>
            <a:rect l="l" t="t" r="r" b="b"/>
            <a:pathLst>
              <a:path w="2610" h="2449" extrusionOk="0">
                <a:moveTo>
                  <a:pt x="1303" y="1"/>
                </a:moveTo>
                <a:cubicBezTo>
                  <a:pt x="1266" y="1"/>
                  <a:pt x="1229" y="24"/>
                  <a:pt x="1216" y="71"/>
                </a:cubicBezTo>
                <a:lnTo>
                  <a:pt x="988" y="808"/>
                </a:lnTo>
                <a:cubicBezTo>
                  <a:pt x="974" y="848"/>
                  <a:pt x="934" y="875"/>
                  <a:pt x="894" y="875"/>
                </a:cubicBezTo>
                <a:lnTo>
                  <a:pt x="130" y="875"/>
                </a:lnTo>
                <a:cubicBezTo>
                  <a:pt x="125" y="875"/>
                  <a:pt x="121" y="874"/>
                  <a:pt x="116" y="874"/>
                </a:cubicBezTo>
                <a:cubicBezTo>
                  <a:pt x="33" y="874"/>
                  <a:pt x="0" y="985"/>
                  <a:pt x="77" y="1036"/>
                </a:cubicBezTo>
                <a:lnTo>
                  <a:pt x="693" y="1492"/>
                </a:lnTo>
                <a:cubicBezTo>
                  <a:pt x="733" y="1519"/>
                  <a:pt x="747" y="1559"/>
                  <a:pt x="733" y="1599"/>
                </a:cubicBezTo>
                <a:lnTo>
                  <a:pt x="492" y="2323"/>
                </a:lnTo>
                <a:cubicBezTo>
                  <a:pt x="472" y="2393"/>
                  <a:pt x="520" y="2449"/>
                  <a:pt x="580" y="2449"/>
                </a:cubicBezTo>
                <a:cubicBezTo>
                  <a:pt x="599" y="2449"/>
                  <a:pt x="620" y="2443"/>
                  <a:pt x="639" y="2430"/>
                </a:cubicBezTo>
                <a:lnTo>
                  <a:pt x="1256" y="1974"/>
                </a:lnTo>
                <a:cubicBezTo>
                  <a:pt x="1269" y="1961"/>
                  <a:pt x="1286" y="1954"/>
                  <a:pt x="1304" y="1954"/>
                </a:cubicBezTo>
                <a:cubicBezTo>
                  <a:pt x="1323" y="1954"/>
                  <a:pt x="1343" y="1961"/>
                  <a:pt x="1363" y="1974"/>
                </a:cubicBezTo>
                <a:lnTo>
                  <a:pt x="1980" y="2416"/>
                </a:lnTo>
                <a:cubicBezTo>
                  <a:pt x="1996" y="2430"/>
                  <a:pt x="2016" y="2436"/>
                  <a:pt x="2035" y="2436"/>
                </a:cubicBezTo>
                <a:cubicBezTo>
                  <a:pt x="2092" y="2436"/>
                  <a:pt x="2147" y="2383"/>
                  <a:pt x="2127" y="2323"/>
                </a:cubicBezTo>
                <a:lnTo>
                  <a:pt x="1886" y="1586"/>
                </a:lnTo>
                <a:cubicBezTo>
                  <a:pt x="1872" y="1545"/>
                  <a:pt x="1886" y="1505"/>
                  <a:pt x="1913" y="1492"/>
                </a:cubicBezTo>
                <a:lnTo>
                  <a:pt x="2542" y="1036"/>
                </a:lnTo>
                <a:cubicBezTo>
                  <a:pt x="2609" y="982"/>
                  <a:pt x="2583" y="862"/>
                  <a:pt x="2489" y="862"/>
                </a:cubicBezTo>
                <a:lnTo>
                  <a:pt x="1712" y="862"/>
                </a:lnTo>
                <a:cubicBezTo>
                  <a:pt x="1671" y="862"/>
                  <a:pt x="1644" y="835"/>
                  <a:pt x="1631" y="808"/>
                </a:cubicBezTo>
                <a:lnTo>
                  <a:pt x="1390" y="71"/>
                </a:lnTo>
                <a:cubicBezTo>
                  <a:pt x="1376" y="24"/>
                  <a:pt x="1340" y="1"/>
                  <a:pt x="1303" y="1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 flipH="1">
            <a:off x="2591065" y="679956"/>
            <a:ext cx="114436" cy="113632"/>
          </a:xfrm>
          <a:custGeom>
            <a:avLst/>
            <a:gdLst/>
            <a:ahLst/>
            <a:cxnLst/>
            <a:rect l="l" t="t" r="r" b="b"/>
            <a:pathLst>
              <a:path w="1850" h="1837" extrusionOk="0">
                <a:moveTo>
                  <a:pt x="925" y="1"/>
                </a:moveTo>
                <a:cubicBezTo>
                  <a:pt x="416" y="1"/>
                  <a:pt x="0" y="416"/>
                  <a:pt x="0" y="925"/>
                </a:cubicBezTo>
                <a:cubicBezTo>
                  <a:pt x="0" y="1421"/>
                  <a:pt x="416" y="1836"/>
                  <a:pt x="925" y="1836"/>
                </a:cubicBezTo>
                <a:cubicBezTo>
                  <a:pt x="1434" y="1836"/>
                  <a:pt x="1850" y="1421"/>
                  <a:pt x="1850" y="925"/>
                </a:cubicBezTo>
                <a:cubicBezTo>
                  <a:pt x="1850" y="416"/>
                  <a:pt x="1434" y="1"/>
                  <a:pt x="925" y="1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 flipH="1">
            <a:off x="2900500" y="309867"/>
            <a:ext cx="84621" cy="73054"/>
          </a:xfrm>
          <a:custGeom>
            <a:avLst/>
            <a:gdLst/>
            <a:ahLst/>
            <a:cxnLst/>
            <a:rect l="l" t="t" r="r" b="b"/>
            <a:pathLst>
              <a:path w="1368" h="1181" extrusionOk="0">
                <a:moveTo>
                  <a:pt x="588" y="0"/>
                </a:moveTo>
                <a:cubicBezTo>
                  <a:pt x="289" y="0"/>
                  <a:pt x="0" y="237"/>
                  <a:pt x="0" y="591"/>
                </a:cubicBezTo>
                <a:cubicBezTo>
                  <a:pt x="0" y="913"/>
                  <a:pt x="255" y="1181"/>
                  <a:pt x="590" y="1181"/>
                </a:cubicBezTo>
                <a:cubicBezTo>
                  <a:pt x="1099" y="1181"/>
                  <a:pt x="1367" y="551"/>
                  <a:pt x="992" y="176"/>
                </a:cubicBezTo>
                <a:cubicBezTo>
                  <a:pt x="875" y="54"/>
                  <a:pt x="730" y="0"/>
                  <a:pt x="58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 flipH="1">
            <a:off x="3280734" y="904505"/>
            <a:ext cx="84621" cy="72744"/>
          </a:xfrm>
          <a:custGeom>
            <a:avLst/>
            <a:gdLst/>
            <a:ahLst/>
            <a:cxnLst/>
            <a:rect l="l" t="t" r="r" b="b"/>
            <a:pathLst>
              <a:path w="1368" h="1176" extrusionOk="0">
                <a:moveTo>
                  <a:pt x="592" y="1"/>
                </a:moveTo>
                <a:cubicBezTo>
                  <a:pt x="289" y="1"/>
                  <a:pt x="0" y="232"/>
                  <a:pt x="0" y="585"/>
                </a:cubicBezTo>
                <a:cubicBezTo>
                  <a:pt x="0" y="907"/>
                  <a:pt x="268" y="1175"/>
                  <a:pt x="590" y="1175"/>
                </a:cubicBezTo>
                <a:cubicBezTo>
                  <a:pt x="1112" y="1175"/>
                  <a:pt x="1367" y="545"/>
                  <a:pt x="1005" y="170"/>
                </a:cubicBezTo>
                <a:cubicBezTo>
                  <a:pt x="884" y="53"/>
                  <a:pt x="736" y="1"/>
                  <a:pt x="592" y="1"/>
                </a:cubicBezTo>
                <a:close/>
              </a:path>
            </a:pathLst>
          </a:custGeom>
          <a:solidFill>
            <a:srgbClr val="E21F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 flipH="1">
            <a:off x="666889" y="520423"/>
            <a:ext cx="84621" cy="72250"/>
          </a:xfrm>
          <a:custGeom>
            <a:avLst/>
            <a:gdLst/>
            <a:ahLst/>
            <a:cxnLst/>
            <a:rect l="l" t="t" r="r" b="b"/>
            <a:pathLst>
              <a:path w="1368" h="1168" extrusionOk="0">
                <a:moveTo>
                  <a:pt x="588" y="1"/>
                </a:moveTo>
                <a:cubicBezTo>
                  <a:pt x="289" y="1"/>
                  <a:pt x="1" y="238"/>
                  <a:pt x="1" y="592"/>
                </a:cubicBezTo>
                <a:cubicBezTo>
                  <a:pt x="1" y="913"/>
                  <a:pt x="255" y="1168"/>
                  <a:pt x="577" y="1168"/>
                </a:cubicBezTo>
                <a:cubicBezTo>
                  <a:pt x="1099" y="1168"/>
                  <a:pt x="1367" y="538"/>
                  <a:pt x="992" y="176"/>
                </a:cubicBezTo>
                <a:cubicBezTo>
                  <a:pt x="875" y="55"/>
                  <a:pt x="730" y="1"/>
                  <a:pt x="58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 flipH="1">
            <a:off x="3462532" y="346875"/>
            <a:ext cx="161696" cy="150437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/>
          <p:nvPr/>
        </p:nvSpPr>
        <p:spPr>
          <a:xfrm flipH="1">
            <a:off x="2485377" y="185978"/>
            <a:ext cx="162562" cy="150437"/>
          </a:xfrm>
          <a:custGeom>
            <a:avLst/>
            <a:gdLst/>
            <a:ahLst/>
            <a:cxnLst/>
            <a:rect l="l" t="t" r="r" b="b"/>
            <a:pathLst>
              <a:path w="2628" h="2432" extrusionOk="0">
                <a:moveTo>
                  <a:pt x="1321" y="1"/>
                </a:moveTo>
                <a:cubicBezTo>
                  <a:pt x="1284" y="1"/>
                  <a:pt x="1247" y="21"/>
                  <a:pt x="1234" y="61"/>
                </a:cubicBezTo>
                <a:lnTo>
                  <a:pt x="993" y="798"/>
                </a:lnTo>
                <a:cubicBezTo>
                  <a:pt x="979" y="825"/>
                  <a:pt x="939" y="852"/>
                  <a:pt x="899" y="852"/>
                </a:cubicBezTo>
                <a:lnTo>
                  <a:pt x="135" y="852"/>
                </a:lnTo>
                <a:cubicBezTo>
                  <a:pt x="41" y="852"/>
                  <a:pt x="1" y="972"/>
                  <a:pt x="81" y="1026"/>
                </a:cubicBezTo>
                <a:lnTo>
                  <a:pt x="698" y="1481"/>
                </a:lnTo>
                <a:cubicBezTo>
                  <a:pt x="738" y="1495"/>
                  <a:pt x="751" y="1535"/>
                  <a:pt x="738" y="1575"/>
                </a:cubicBezTo>
                <a:lnTo>
                  <a:pt x="497" y="2312"/>
                </a:lnTo>
                <a:cubicBezTo>
                  <a:pt x="476" y="2376"/>
                  <a:pt x="530" y="2431"/>
                  <a:pt x="594" y="2431"/>
                </a:cubicBezTo>
                <a:cubicBezTo>
                  <a:pt x="611" y="2431"/>
                  <a:pt x="628" y="2428"/>
                  <a:pt x="644" y="2419"/>
                </a:cubicBezTo>
                <a:lnTo>
                  <a:pt x="1261" y="1964"/>
                </a:lnTo>
                <a:cubicBezTo>
                  <a:pt x="1281" y="1950"/>
                  <a:pt x="1301" y="1944"/>
                  <a:pt x="1319" y="1944"/>
                </a:cubicBezTo>
                <a:cubicBezTo>
                  <a:pt x="1338" y="1944"/>
                  <a:pt x="1354" y="1950"/>
                  <a:pt x="1368" y="1964"/>
                </a:cubicBezTo>
                <a:lnTo>
                  <a:pt x="1998" y="2419"/>
                </a:lnTo>
                <a:cubicBezTo>
                  <a:pt x="2012" y="2428"/>
                  <a:pt x="2026" y="2431"/>
                  <a:pt x="2041" y="2431"/>
                </a:cubicBezTo>
                <a:cubicBezTo>
                  <a:pt x="2098" y="2431"/>
                  <a:pt x="2153" y="2376"/>
                  <a:pt x="2132" y="2312"/>
                </a:cubicBezTo>
                <a:lnTo>
                  <a:pt x="1904" y="1575"/>
                </a:lnTo>
                <a:cubicBezTo>
                  <a:pt x="1890" y="1535"/>
                  <a:pt x="1904" y="1495"/>
                  <a:pt x="1931" y="1481"/>
                </a:cubicBezTo>
                <a:lnTo>
                  <a:pt x="2561" y="1026"/>
                </a:lnTo>
                <a:cubicBezTo>
                  <a:pt x="2628" y="972"/>
                  <a:pt x="2587" y="852"/>
                  <a:pt x="2507" y="852"/>
                </a:cubicBezTo>
                <a:lnTo>
                  <a:pt x="1730" y="852"/>
                </a:lnTo>
                <a:cubicBezTo>
                  <a:pt x="1689" y="852"/>
                  <a:pt x="1649" y="825"/>
                  <a:pt x="1649" y="798"/>
                </a:cubicBezTo>
                <a:lnTo>
                  <a:pt x="1408" y="61"/>
                </a:lnTo>
                <a:cubicBezTo>
                  <a:pt x="1395" y="21"/>
                  <a:pt x="1358" y="1"/>
                  <a:pt x="1321" y="1"/>
                </a:cubicBezTo>
                <a:close/>
              </a:path>
            </a:pathLst>
          </a:custGeom>
          <a:solidFill>
            <a:srgbClr val="E21F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 flipH="1">
            <a:off x="1385727" y="743426"/>
            <a:ext cx="218110" cy="201841"/>
          </a:xfrm>
          <a:custGeom>
            <a:avLst/>
            <a:gdLst/>
            <a:ahLst/>
            <a:cxnLst/>
            <a:rect l="l" t="t" r="r" b="b"/>
            <a:pathLst>
              <a:path w="3526" h="3263" extrusionOk="0">
                <a:moveTo>
                  <a:pt x="1763" y="0"/>
                </a:moveTo>
                <a:cubicBezTo>
                  <a:pt x="1716" y="0"/>
                  <a:pt x="1669" y="23"/>
                  <a:pt x="1649" y="70"/>
                </a:cubicBezTo>
                <a:lnTo>
                  <a:pt x="1327" y="1062"/>
                </a:lnTo>
                <a:cubicBezTo>
                  <a:pt x="1314" y="1116"/>
                  <a:pt x="1274" y="1142"/>
                  <a:pt x="1220" y="1142"/>
                </a:cubicBezTo>
                <a:lnTo>
                  <a:pt x="175" y="1142"/>
                </a:lnTo>
                <a:cubicBezTo>
                  <a:pt x="54" y="1142"/>
                  <a:pt x="1" y="1303"/>
                  <a:pt x="108" y="1370"/>
                </a:cubicBezTo>
                <a:lnTo>
                  <a:pt x="939" y="1973"/>
                </a:lnTo>
                <a:cubicBezTo>
                  <a:pt x="992" y="2014"/>
                  <a:pt x="1006" y="2067"/>
                  <a:pt x="992" y="2121"/>
                </a:cubicBezTo>
                <a:lnTo>
                  <a:pt x="671" y="3099"/>
                </a:lnTo>
                <a:cubicBezTo>
                  <a:pt x="641" y="3188"/>
                  <a:pt x="707" y="3263"/>
                  <a:pt x="781" y="3263"/>
                </a:cubicBezTo>
                <a:cubicBezTo>
                  <a:pt x="807" y="3263"/>
                  <a:pt x="834" y="3254"/>
                  <a:pt x="858" y="3233"/>
                </a:cubicBezTo>
                <a:lnTo>
                  <a:pt x="1689" y="2630"/>
                </a:lnTo>
                <a:cubicBezTo>
                  <a:pt x="1716" y="2617"/>
                  <a:pt x="1743" y="2610"/>
                  <a:pt x="1768" y="2610"/>
                </a:cubicBezTo>
                <a:cubicBezTo>
                  <a:pt x="1793" y="2610"/>
                  <a:pt x="1816" y="2617"/>
                  <a:pt x="1837" y="2630"/>
                </a:cubicBezTo>
                <a:lnTo>
                  <a:pt x="2681" y="3233"/>
                </a:lnTo>
                <a:cubicBezTo>
                  <a:pt x="2705" y="3254"/>
                  <a:pt x="2732" y="3263"/>
                  <a:pt x="2758" y="3263"/>
                </a:cubicBezTo>
                <a:cubicBezTo>
                  <a:pt x="2832" y="3263"/>
                  <a:pt x="2898" y="3188"/>
                  <a:pt x="2868" y="3099"/>
                </a:cubicBezTo>
                <a:lnTo>
                  <a:pt x="2547" y="2121"/>
                </a:lnTo>
                <a:cubicBezTo>
                  <a:pt x="2533" y="2067"/>
                  <a:pt x="2547" y="2014"/>
                  <a:pt x="2587" y="1973"/>
                </a:cubicBezTo>
                <a:lnTo>
                  <a:pt x="3431" y="1370"/>
                </a:lnTo>
                <a:cubicBezTo>
                  <a:pt x="3525" y="1303"/>
                  <a:pt x="3471" y="1142"/>
                  <a:pt x="3351" y="1142"/>
                </a:cubicBezTo>
                <a:lnTo>
                  <a:pt x="2319" y="1142"/>
                </a:lnTo>
                <a:cubicBezTo>
                  <a:pt x="2265" y="1142"/>
                  <a:pt x="2212" y="1116"/>
                  <a:pt x="2198" y="1062"/>
                </a:cubicBezTo>
                <a:lnTo>
                  <a:pt x="1877" y="70"/>
                </a:lnTo>
                <a:cubicBezTo>
                  <a:pt x="1857" y="23"/>
                  <a:pt x="1810" y="0"/>
                  <a:pt x="176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 flipH="1">
            <a:off x="534263" y="873370"/>
            <a:ext cx="217244" cy="202521"/>
          </a:xfrm>
          <a:custGeom>
            <a:avLst/>
            <a:gdLst/>
            <a:ahLst/>
            <a:cxnLst/>
            <a:rect l="l" t="t" r="r" b="b"/>
            <a:pathLst>
              <a:path w="3512" h="3274" extrusionOk="0">
                <a:moveTo>
                  <a:pt x="1749" y="1"/>
                </a:moveTo>
                <a:cubicBezTo>
                  <a:pt x="1702" y="1"/>
                  <a:pt x="1655" y="27"/>
                  <a:pt x="1635" y="81"/>
                </a:cubicBezTo>
                <a:lnTo>
                  <a:pt x="1314" y="1073"/>
                </a:lnTo>
                <a:cubicBezTo>
                  <a:pt x="1300" y="1113"/>
                  <a:pt x="1247" y="1153"/>
                  <a:pt x="1206" y="1153"/>
                </a:cubicBezTo>
                <a:lnTo>
                  <a:pt x="161" y="1153"/>
                </a:lnTo>
                <a:cubicBezTo>
                  <a:pt x="41" y="1153"/>
                  <a:pt x="0" y="1301"/>
                  <a:pt x="94" y="1368"/>
                </a:cubicBezTo>
                <a:lnTo>
                  <a:pt x="925" y="1984"/>
                </a:lnTo>
                <a:cubicBezTo>
                  <a:pt x="965" y="2011"/>
                  <a:pt x="992" y="2078"/>
                  <a:pt x="965" y="2118"/>
                </a:cubicBezTo>
                <a:lnTo>
                  <a:pt x="657" y="3110"/>
                </a:lnTo>
                <a:cubicBezTo>
                  <a:pt x="626" y="3192"/>
                  <a:pt x="690" y="3266"/>
                  <a:pt x="770" y="3266"/>
                </a:cubicBezTo>
                <a:cubicBezTo>
                  <a:pt x="794" y="3266"/>
                  <a:pt x="820" y="3259"/>
                  <a:pt x="845" y="3244"/>
                </a:cubicBezTo>
                <a:lnTo>
                  <a:pt x="1676" y="2641"/>
                </a:lnTo>
                <a:cubicBezTo>
                  <a:pt x="1696" y="2620"/>
                  <a:pt x="1722" y="2610"/>
                  <a:pt x="1749" y="2610"/>
                </a:cubicBezTo>
                <a:cubicBezTo>
                  <a:pt x="1776" y="2610"/>
                  <a:pt x="1803" y="2620"/>
                  <a:pt x="1823" y="2641"/>
                </a:cubicBezTo>
                <a:lnTo>
                  <a:pt x="2667" y="3244"/>
                </a:lnTo>
                <a:cubicBezTo>
                  <a:pt x="2692" y="3264"/>
                  <a:pt x="2719" y="3274"/>
                  <a:pt x="2745" y="3274"/>
                </a:cubicBezTo>
                <a:cubicBezTo>
                  <a:pt x="2819" y="3274"/>
                  <a:pt x="2885" y="3199"/>
                  <a:pt x="2855" y="3110"/>
                </a:cubicBezTo>
                <a:lnTo>
                  <a:pt x="2533" y="2118"/>
                </a:lnTo>
                <a:cubicBezTo>
                  <a:pt x="2506" y="2078"/>
                  <a:pt x="2533" y="2011"/>
                  <a:pt x="2573" y="1984"/>
                </a:cubicBezTo>
                <a:lnTo>
                  <a:pt x="3418" y="1368"/>
                </a:lnTo>
                <a:cubicBezTo>
                  <a:pt x="3511" y="1301"/>
                  <a:pt x="3458" y="1153"/>
                  <a:pt x="3337" y="1153"/>
                </a:cubicBezTo>
                <a:lnTo>
                  <a:pt x="2305" y="1153"/>
                </a:lnTo>
                <a:cubicBezTo>
                  <a:pt x="2252" y="1153"/>
                  <a:pt x="2198" y="1113"/>
                  <a:pt x="2185" y="1073"/>
                </a:cubicBezTo>
                <a:lnTo>
                  <a:pt x="1863" y="81"/>
                </a:lnTo>
                <a:cubicBezTo>
                  <a:pt x="1843" y="27"/>
                  <a:pt x="1796" y="1"/>
                  <a:pt x="1749" y="1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 flipH="1">
            <a:off x="978692" y="268107"/>
            <a:ext cx="114436" cy="114436"/>
          </a:xfrm>
          <a:custGeom>
            <a:avLst/>
            <a:gdLst/>
            <a:ahLst/>
            <a:cxnLst/>
            <a:rect l="l" t="t" r="r" b="b"/>
            <a:pathLst>
              <a:path w="1850" h="1850" extrusionOk="0">
                <a:moveTo>
                  <a:pt x="925" y="0"/>
                </a:moveTo>
                <a:cubicBezTo>
                  <a:pt x="416" y="0"/>
                  <a:pt x="0" y="416"/>
                  <a:pt x="0" y="925"/>
                </a:cubicBezTo>
                <a:cubicBezTo>
                  <a:pt x="0" y="1434"/>
                  <a:pt x="416" y="1850"/>
                  <a:pt x="925" y="1850"/>
                </a:cubicBezTo>
                <a:cubicBezTo>
                  <a:pt x="1434" y="1850"/>
                  <a:pt x="1849" y="1434"/>
                  <a:pt x="1849" y="925"/>
                </a:cubicBezTo>
                <a:cubicBezTo>
                  <a:pt x="1849" y="416"/>
                  <a:pt x="1434" y="0"/>
                  <a:pt x="925" y="0"/>
                </a:cubicBezTo>
                <a:close/>
              </a:path>
            </a:pathLst>
          </a:custGeom>
          <a:solidFill>
            <a:srgbClr val="E21F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 flipH="1">
            <a:off x="250526" y="336433"/>
            <a:ext cx="113632" cy="114498"/>
          </a:xfrm>
          <a:custGeom>
            <a:avLst/>
            <a:gdLst/>
            <a:ahLst/>
            <a:cxnLst/>
            <a:rect l="l" t="t" r="r" b="b"/>
            <a:pathLst>
              <a:path w="1837" h="1851" extrusionOk="0">
                <a:moveTo>
                  <a:pt x="925" y="1"/>
                </a:moveTo>
                <a:cubicBezTo>
                  <a:pt x="416" y="1"/>
                  <a:pt x="0" y="416"/>
                  <a:pt x="0" y="925"/>
                </a:cubicBezTo>
                <a:cubicBezTo>
                  <a:pt x="0" y="1435"/>
                  <a:pt x="416" y="1850"/>
                  <a:pt x="925" y="1850"/>
                </a:cubicBezTo>
                <a:cubicBezTo>
                  <a:pt x="1434" y="1850"/>
                  <a:pt x="1836" y="1435"/>
                  <a:pt x="1836" y="925"/>
                </a:cubicBezTo>
                <a:cubicBezTo>
                  <a:pt x="1836" y="416"/>
                  <a:pt x="1434" y="1"/>
                  <a:pt x="925" y="1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 flipH="1">
            <a:off x="2135031" y="904317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91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68" y="1181"/>
                  <a:pt x="590" y="1181"/>
                </a:cubicBezTo>
                <a:cubicBezTo>
                  <a:pt x="1112" y="1181"/>
                  <a:pt x="1367" y="538"/>
                  <a:pt x="1005" y="176"/>
                </a:cubicBezTo>
                <a:cubicBezTo>
                  <a:pt x="884" y="55"/>
                  <a:pt x="736" y="1"/>
                  <a:pt x="5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noFill/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>
            <a:off x="6861168" y="137975"/>
            <a:ext cx="2073256" cy="1495365"/>
            <a:chOff x="6861168" y="137975"/>
            <a:chExt cx="2073256" cy="1495365"/>
          </a:xfrm>
        </p:grpSpPr>
        <p:sp>
          <p:nvSpPr>
            <p:cNvPr id="34" name="Google Shape;34;p4"/>
            <p:cNvSpPr/>
            <p:nvPr/>
          </p:nvSpPr>
          <p:spPr>
            <a:xfrm>
              <a:off x="7895096" y="1016717"/>
              <a:ext cx="162500" cy="150437"/>
            </a:xfrm>
            <a:custGeom>
              <a:avLst/>
              <a:gdLst/>
              <a:ahLst/>
              <a:cxnLst/>
              <a:rect l="l" t="t" r="r" b="b"/>
              <a:pathLst>
                <a:path w="2627" h="2432" extrusionOk="0">
                  <a:moveTo>
                    <a:pt x="1320" y="1"/>
                  </a:moveTo>
                  <a:cubicBezTo>
                    <a:pt x="1283" y="1"/>
                    <a:pt x="1246" y="21"/>
                    <a:pt x="1233" y="61"/>
                  </a:cubicBezTo>
                  <a:lnTo>
                    <a:pt x="992" y="798"/>
                  </a:lnTo>
                  <a:cubicBezTo>
                    <a:pt x="978" y="825"/>
                    <a:pt x="938" y="851"/>
                    <a:pt x="911" y="851"/>
                  </a:cubicBezTo>
                  <a:lnTo>
                    <a:pt x="134" y="851"/>
                  </a:lnTo>
                  <a:cubicBezTo>
                    <a:pt x="40" y="851"/>
                    <a:pt x="0" y="972"/>
                    <a:pt x="81" y="1026"/>
                  </a:cubicBezTo>
                  <a:lnTo>
                    <a:pt x="710" y="1481"/>
                  </a:lnTo>
                  <a:cubicBezTo>
                    <a:pt x="737" y="1495"/>
                    <a:pt x="751" y="1535"/>
                    <a:pt x="737" y="1575"/>
                  </a:cubicBezTo>
                  <a:lnTo>
                    <a:pt x="496" y="2312"/>
                  </a:lnTo>
                  <a:cubicBezTo>
                    <a:pt x="475" y="2376"/>
                    <a:pt x="529" y="2431"/>
                    <a:pt x="593" y="2431"/>
                  </a:cubicBezTo>
                  <a:cubicBezTo>
                    <a:pt x="610" y="2431"/>
                    <a:pt x="627" y="2428"/>
                    <a:pt x="643" y="2419"/>
                  </a:cubicBezTo>
                  <a:lnTo>
                    <a:pt x="1260" y="1964"/>
                  </a:lnTo>
                  <a:cubicBezTo>
                    <a:pt x="1280" y="1950"/>
                    <a:pt x="1300" y="1944"/>
                    <a:pt x="1318" y="1944"/>
                  </a:cubicBezTo>
                  <a:cubicBezTo>
                    <a:pt x="1337" y="1944"/>
                    <a:pt x="1354" y="1950"/>
                    <a:pt x="1367" y="1964"/>
                  </a:cubicBezTo>
                  <a:lnTo>
                    <a:pt x="1997" y="2419"/>
                  </a:lnTo>
                  <a:cubicBezTo>
                    <a:pt x="2011" y="2428"/>
                    <a:pt x="2026" y="2431"/>
                    <a:pt x="2040" y="2431"/>
                  </a:cubicBezTo>
                  <a:cubicBezTo>
                    <a:pt x="2097" y="2431"/>
                    <a:pt x="2152" y="2376"/>
                    <a:pt x="2131" y="2312"/>
                  </a:cubicBezTo>
                  <a:lnTo>
                    <a:pt x="1903" y="1575"/>
                  </a:lnTo>
                  <a:cubicBezTo>
                    <a:pt x="1890" y="1535"/>
                    <a:pt x="1903" y="1495"/>
                    <a:pt x="1930" y="1481"/>
                  </a:cubicBezTo>
                  <a:lnTo>
                    <a:pt x="2560" y="1026"/>
                  </a:lnTo>
                  <a:cubicBezTo>
                    <a:pt x="2627" y="972"/>
                    <a:pt x="2586" y="851"/>
                    <a:pt x="2506" y="851"/>
                  </a:cubicBezTo>
                  <a:lnTo>
                    <a:pt x="1729" y="851"/>
                  </a:lnTo>
                  <a:cubicBezTo>
                    <a:pt x="1689" y="851"/>
                    <a:pt x="1662" y="825"/>
                    <a:pt x="1648" y="798"/>
                  </a:cubicBezTo>
                  <a:lnTo>
                    <a:pt x="1407" y="61"/>
                  </a:lnTo>
                  <a:cubicBezTo>
                    <a:pt x="1394" y="21"/>
                    <a:pt x="1357" y="1"/>
                    <a:pt x="1320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8261965" y="137975"/>
              <a:ext cx="161696" cy="15043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8584896" y="1040275"/>
              <a:ext cx="161696" cy="150747"/>
            </a:xfrm>
            <a:custGeom>
              <a:avLst/>
              <a:gdLst/>
              <a:ahLst/>
              <a:cxnLst/>
              <a:rect l="l" t="t" r="r" b="b"/>
              <a:pathLst>
                <a:path w="2614" h="2437" extrusionOk="0">
                  <a:moveTo>
                    <a:pt x="1307" y="1"/>
                  </a:moveTo>
                  <a:cubicBezTo>
                    <a:pt x="1270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9" y="851"/>
                    <a:pt x="898" y="851"/>
                  </a:cubicBezTo>
                  <a:lnTo>
                    <a:pt x="121" y="851"/>
                  </a:lnTo>
                  <a:cubicBezTo>
                    <a:pt x="41" y="851"/>
                    <a:pt x="1" y="972"/>
                    <a:pt x="68" y="1026"/>
                  </a:cubicBezTo>
                  <a:lnTo>
                    <a:pt x="697" y="1481"/>
                  </a:lnTo>
                  <a:cubicBezTo>
                    <a:pt x="724" y="1495"/>
                    <a:pt x="738" y="1548"/>
                    <a:pt x="724" y="1575"/>
                  </a:cubicBezTo>
                  <a:lnTo>
                    <a:pt x="496" y="2312"/>
                  </a:lnTo>
                  <a:cubicBezTo>
                    <a:pt x="465" y="2374"/>
                    <a:pt x="523" y="2437"/>
                    <a:pt x="581" y="2437"/>
                  </a:cubicBezTo>
                  <a:cubicBezTo>
                    <a:pt x="598" y="2437"/>
                    <a:pt x="615" y="2431"/>
                    <a:pt x="630" y="2419"/>
                  </a:cubicBezTo>
                  <a:lnTo>
                    <a:pt x="1260" y="1964"/>
                  </a:lnTo>
                  <a:cubicBezTo>
                    <a:pt x="1274" y="1950"/>
                    <a:pt x="1290" y="1944"/>
                    <a:pt x="1309" y="1944"/>
                  </a:cubicBezTo>
                  <a:cubicBezTo>
                    <a:pt x="1327" y="1944"/>
                    <a:pt x="1347" y="1950"/>
                    <a:pt x="1367" y="1964"/>
                  </a:cubicBezTo>
                  <a:lnTo>
                    <a:pt x="1984" y="2419"/>
                  </a:lnTo>
                  <a:cubicBezTo>
                    <a:pt x="1998" y="2428"/>
                    <a:pt x="2013" y="2431"/>
                    <a:pt x="2028" y="2431"/>
                  </a:cubicBezTo>
                  <a:cubicBezTo>
                    <a:pt x="2085" y="2431"/>
                    <a:pt x="2142" y="2376"/>
                    <a:pt x="2131" y="2312"/>
                  </a:cubicBezTo>
                  <a:lnTo>
                    <a:pt x="1890" y="1575"/>
                  </a:lnTo>
                  <a:cubicBezTo>
                    <a:pt x="1877" y="1548"/>
                    <a:pt x="1890" y="1495"/>
                    <a:pt x="1917" y="1481"/>
                  </a:cubicBezTo>
                  <a:lnTo>
                    <a:pt x="2547" y="1026"/>
                  </a:lnTo>
                  <a:cubicBezTo>
                    <a:pt x="2614" y="972"/>
                    <a:pt x="2587" y="851"/>
                    <a:pt x="2493" y="851"/>
                  </a:cubicBezTo>
                  <a:lnTo>
                    <a:pt x="1716" y="851"/>
                  </a:lnTo>
                  <a:cubicBezTo>
                    <a:pt x="1676" y="851"/>
                    <a:pt x="1649" y="825"/>
                    <a:pt x="1635" y="798"/>
                  </a:cubicBezTo>
                  <a:lnTo>
                    <a:pt x="1394" y="61"/>
                  </a:lnTo>
                  <a:cubicBezTo>
                    <a:pt x="1381" y="21"/>
                    <a:pt x="1344" y="1"/>
                    <a:pt x="130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6861168" y="437751"/>
              <a:ext cx="218110" cy="201841"/>
            </a:xfrm>
            <a:custGeom>
              <a:avLst/>
              <a:gdLst/>
              <a:ahLst/>
              <a:cxnLst/>
              <a:rect l="l" t="t" r="r" b="b"/>
              <a:pathLst>
                <a:path w="3526" h="3263" extrusionOk="0">
                  <a:moveTo>
                    <a:pt x="1763" y="0"/>
                  </a:moveTo>
                  <a:cubicBezTo>
                    <a:pt x="1716" y="0"/>
                    <a:pt x="1669" y="23"/>
                    <a:pt x="1649" y="70"/>
                  </a:cubicBezTo>
                  <a:lnTo>
                    <a:pt x="1327" y="1062"/>
                  </a:lnTo>
                  <a:cubicBezTo>
                    <a:pt x="1314" y="1116"/>
                    <a:pt x="1274" y="1142"/>
                    <a:pt x="1220" y="1142"/>
                  </a:cubicBezTo>
                  <a:lnTo>
                    <a:pt x="175" y="1142"/>
                  </a:lnTo>
                  <a:cubicBezTo>
                    <a:pt x="54" y="1142"/>
                    <a:pt x="1" y="1303"/>
                    <a:pt x="108" y="1370"/>
                  </a:cubicBezTo>
                  <a:lnTo>
                    <a:pt x="939" y="1973"/>
                  </a:lnTo>
                  <a:cubicBezTo>
                    <a:pt x="992" y="2014"/>
                    <a:pt x="1006" y="2067"/>
                    <a:pt x="992" y="2121"/>
                  </a:cubicBezTo>
                  <a:lnTo>
                    <a:pt x="671" y="3099"/>
                  </a:lnTo>
                  <a:cubicBezTo>
                    <a:pt x="641" y="3188"/>
                    <a:pt x="707" y="3263"/>
                    <a:pt x="781" y="3263"/>
                  </a:cubicBezTo>
                  <a:cubicBezTo>
                    <a:pt x="807" y="3263"/>
                    <a:pt x="834" y="3254"/>
                    <a:pt x="858" y="3233"/>
                  </a:cubicBezTo>
                  <a:lnTo>
                    <a:pt x="1689" y="2630"/>
                  </a:lnTo>
                  <a:cubicBezTo>
                    <a:pt x="1716" y="2617"/>
                    <a:pt x="1743" y="2610"/>
                    <a:pt x="1768" y="2610"/>
                  </a:cubicBezTo>
                  <a:cubicBezTo>
                    <a:pt x="1793" y="2610"/>
                    <a:pt x="1816" y="2617"/>
                    <a:pt x="1837" y="2630"/>
                  </a:cubicBezTo>
                  <a:lnTo>
                    <a:pt x="2681" y="3233"/>
                  </a:lnTo>
                  <a:cubicBezTo>
                    <a:pt x="2705" y="3254"/>
                    <a:pt x="2732" y="3263"/>
                    <a:pt x="2758" y="3263"/>
                  </a:cubicBezTo>
                  <a:cubicBezTo>
                    <a:pt x="2832" y="3263"/>
                    <a:pt x="2898" y="3188"/>
                    <a:pt x="2868" y="3099"/>
                  </a:cubicBezTo>
                  <a:lnTo>
                    <a:pt x="2547" y="2121"/>
                  </a:lnTo>
                  <a:cubicBezTo>
                    <a:pt x="2533" y="2067"/>
                    <a:pt x="2547" y="2014"/>
                    <a:pt x="2587" y="1973"/>
                  </a:cubicBezTo>
                  <a:lnTo>
                    <a:pt x="3431" y="1370"/>
                  </a:lnTo>
                  <a:cubicBezTo>
                    <a:pt x="3525" y="1303"/>
                    <a:pt x="3471" y="1142"/>
                    <a:pt x="3351" y="1142"/>
                  </a:cubicBezTo>
                  <a:lnTo>
                    <a:pt x="2319" y="1142"/>
                  </a:lnTo>
                  <a:cubicBezTo>
                    <a:pt x="2265" y="1142"/>
                    <a:pt x="2212" y="1116"/>
                    <a:pt x="2198" y="1062"/>
                  </a:cubicBezTo>
                  <a:lnTo>
                    <a:pt x="1877" y="70"/>
                  </a:lnTo>
                  <a:cubicBezTo>
                    <a:pt x="1857" y="23"/>
                    <a:pt x="1810" y="0"/>
                    <a:pt x="1763" y="0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8040572" y="533795"/>
              <a:ext cx="217244" cy="202521"/>
            </a:xfrm>
            <a:custGeom>
              <a:avLst/>
              <a:gdLst/>
              <a:ahLst/>
              <a:cxnLst/>
              <a:rect l="l" t="t" r="r" b="b"/>
              <a:pathLst>
                <a:path w="3512" h="3274" extrusionOk="0">
                  <a:moveTo>
                    <a:pt x="1749" y="1"/>
                  </a:moveTo>
                  <a:cubicBezTo>
                    <a:pt x="1702" y="1"/>
                    <a:pt x="1655" y="27"/>
                    <a:pt x="1635" y="81"/>
                  </a:cubicBezTo>
                  <a:lnTo>
                    <a:pt x="1314" y="1073"/>
                  </a:lnTo>
                  <a:cubicBezTo>
                    <a:pt x="1300" y="1113"/>
                    <a:pt x="1247" y="1153"/>
                    <a:pt x="1206" y="1153"/>
                  </a:cubicBezTo>
                  <a:lnTo>
                    <a:pt x="161" y="1153"/>
                  </a:lnTo>
                  <a:cubicBezTo>
                    <a:pt x="41" y="1153"/>
                    <a:pt x="0" y="1301"/>
                    <a:pt x="94" y="1368"/>
                  </a:cubicBezTo>
                  <a:lnTo>
                    <a:pt x="925" y="1984"/>
                  </a:lnTo>
                  <a:cubicBezTo>
                    <a:pt x="965" y="2011"/>
                    <a:pt x="992" y="2078"/>
                    <a:pt x="965" y="2118"/>
                  </a:cubicBezTo>
                  <a:lnTo>
                    <a:pt x="657" y="3110"/>
                  </a:lnTo>
                  <a:cubicBezTo>
                    <a:pt x="626" y="3192"/>
                    <a:pt x="690" y="3266"/>
                    <a:pt x="770" y="3266"/>
                  </a:cubicBezTo>
                  <a:cubicBezTo>
                    <a:pt x="794" y="3266"/>
                    <a:pt x="820" y="3259"/>
                    <a:pt x="845" y="3244"/>
                  </a:cubicBezTo>
                  <a:lnTo>
                    <a:pt x="1676" y="2641"/>
                  </a:lnTo>
                  <a:cubicBezTo>
                    <a:pt x="1696" y="2620"/>
                    <a:pt x="1722" y="2610"/>
                    <a:pt x="1749" y="2610"/>
                  </a:cubicBezTo>
                  <a:cubicBezTo>
                    <a:pt x="1776" y="2610"/>
                    <a:pt x="1803" y="2620"/>
                    <a:pt x="1823" y="2641"/>
                  </a:cubicBezTo>
                  <a:lnTo>
                    <a:pt x="2667" y="3244"/>
                  </a:lnTo>
                  <a:cubicBezTo>
                    <a:pt x="2692" y="3264"/>
                    <a:pt x="2719" y="3274"/>
                    <a:pt x="2745" y="3274"/>
                  </a:cubicBezTo>
                  <a:cubicBezTo>
                    <a:pt x="2819" y="3274"/>
                    <a:pt x="2885" y="3199"/>
                    <a:pt x="2855" y="3110"/>
                  </a:cubicBezTo>
                  <a:lnTo>
                    <a:pt x="2533" y="2118"/>
                  </a:lnTo>
                  <a:cubicBezTo>
                    <a:pt x="2506" y="2078"/>
                    <a:pt x="2533" y="2011"/>
                    <a:pt x="2573" y="1984"/>
                  </a:cubicBezTo>
                  <a:lnTo>
                    <a:pt x="3418" y="1368"/>
                  </a:lnTo>
                  <a:cubicBezTo>
                    <a:pt x="3511" y="1301"/>
                    <a:pt x="3458" y="1153"/>
                    <a:pt x="3337" y="1153"/>
                  </a:cubicBezTo>
                  <a:lnTo>
                    <a:pt x="2305" y="1153"/>
                  </a:lnTo>
                  <a:cubicBezTo>
                    <a:pt x="2252" y="1153"/>
                    <a:pt x="2198" y="1113"/>
                    <a:pt x="2185" y="1073"/>
                  </a:cubicBezTo>
                  <a:lnTo>
                    <a:pt x="1863" y="81"/>
                  </a:lnTo>
                  <a:cubicBezTo>
                    <a:pt x="1843" y="27"/>
                    <a:pt x="1796" y="1"/>
                    <a:pt x="1749" y="1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7628676" y="213007"/>
              <a:ext cx="114436" cy="114436"/>
            </a:xfrm>
            <a:custGeom>
              <a:avLst/>
              <a:gdLst/>
              <a:ahLst/>
              <a:cxnLst/>
              <a:rect l="l" t="t" r="r" b="b"/>
              <a:pathLst>
                <a:path w="1850" h="1850" extrusionOk="0">
                  <a:moveTo>
                    <a:pt x="925" y="0"/>
                  </a:moveTo>
                  <a:cubicBezTo>
                    <a:pt x="416" y="0"/>
                    <a:pt x="0" y="416"/>
                    <a:pt x="0" y="925"/>
                  </a:cubicBezTo>
                  <a:cubicBezTo>
                    <a:pt x="0" y="1434"/>
                    <a:pt x="416" y="1850"/>
                    <a:pt x="925" y="1850"/>
                  </a:cubicBezTo>
                  <a:cubicBezTo>
                    <a:pt x="1434" y="1850"/>
                    <a:pt x="1849" y="1434"/>
                    <a:pt x="1849" y="925"/>
                  </a:cubicBezTo>
                  <a:cubicBezTo>
                    <a:pt x="1849" y="416"/>
                    <a:pt x="1434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8682946" y="496358"/>
              <a:ext cx="113632" cy="114498"/>
            </a:xfrm>
            <a:custGeom>
              <a:avLst/>
              <a:gdLst/>
              <a:ahLst/>
              <a:cxnLst/>
              <a:rect l="l" t="t" r="r" b="b"/>
              <a:pathLst>
                <a:path w="1837" h="1851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35"/>
                    <a:pt x="416" y="1850"/>
                    <a:pt x="925" y="1850"/>
                  </a:cubicBezTo>
                  <a:cubicBezTo>
                    <a:pt x="1434" y="1850"/>
                    <a:pt x="1836" y="1435"/>
                    <a:pt x="1836" y="925"/>
                  </a:cubicBezTo>
                  <a:cubicBezTo>
                    <a:pt x="1836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8849804" y="1560596"/>
              <a:ext cx="84621" cy="72744"/>
            </a:xfrm>
            <a:custGeom>
              <a:avLst/>
              <a:gdLst/>
              <a:ahLst/>
              <a:cxnLst/>
              <a:rect l="l" t="t" r="r" b="b"/>
              <a:pathLst>
                <a:path w="1368" h="1176" extrusionOk="0">
                  <a:moveTo>
                    <a:pt x="588" y="1"/>
                  </a:moveTo>
                  <a:cubicBezTo>
                    <a:pt x="289" y="1"/>
                    <a:pt x="0" y="232"/>
                    <a:pt x="0" y="585"/>
                  </a:cubicBezTo>
                  <a:cubicBezTo>
                    <a:pt x="0" y="920"/>
                    <a:pt x="255" y="1175"/>
                    <a:pt x="577" y="1175"/>
                  </a:cubicBezTo>
                  <a:cubicBezTo>
                    <a:pt x="1099" y="1175"/>
                    <a:pt x="1367" y="545"/>
                    <a:pt x="992" y="170"/>
                  </a:cubicBezTo>
                  <a:cubicBezTo>
                    <a:pt x="875" y="53"/>
                    <a:pt x="730" y="1"/>
                    <a:pt x="588" y="1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" name="Google Shape;42;p4"/>
          <p:cNvSpPr txBox="1">
            <a:spLocks noGrp="1"/>
          </p:cNvSpPr>
          <p:nvPr>
            <p:ph type="body" idx="1"/>
          </p:nvPr>
        </p:nvSpPr>
        <p:spPr>
          <a:xfrm>
            <a:off x="713225" y="1437749"/>
            <a:ext cx="7717500" cy="3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title"/>
          </p:nvPr>
        </p:nvSpPr>
        <p:spPr>
          <a:xfrm>
            <a:off x="713225" y="717868"/>
            <a:ext cx="7717500" cy="23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noFill/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>
            <a:spLocks noGrp="1"/>
          </p:cNvSpPr>
          <p:nvPr>
            <p:ph type="body" idx="1"/>
          </p:nvPr>
        </p:nvSpPr>
        <p:spPr>
          <a:xfrm>
            <a:off x="688975" y="2741184"/>
            <a:ext cx="3869100" cy="19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  <a:defRPr sz="1200"/>
            </a:lvl1pPr>
            <a:lvl2pPr marL="914400" lvl="1" indent="-31115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2"/>
          </p:nvPr>
        </p:nvSpPr>
        <p:spPr>
          <a:xfrm>
            <a:off x="4584625" y="2741271"/>
            <a:ext cx="3869100" cy="19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111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  <a:defRPr sz="1200"/>
            </a:lvl1pPr>
            <a:lvl2pPr marL="914400" lvl="1" indent="-31115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713249" y="729352"/>
            <a:ext cx="7717500" cy="21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noFill/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711675" y="716831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8292246" y="333876"/>
            <a:ext cx="161448" cy="151489"/>
          </a:xfrm>
          <a:custGeom>
            <a:avLst/>
            <a:gdLst/>
            <a:ahLst/>
            <a:cxnLst/>
            <a:rect l="l" t="t" r="r" b="b"/>
            <a:pathLst>
              <a:path w="2610" h="2449" extrusionOk="0">
                <a:moveTo>
                  <a:pt x="1303" y="1"/>
                </a:moveTo>
                <a:cubicBezTo>
                  <a:pt x="1266" y="1"/>
                  <a:pt x="1229" y="24"/>
                  <a:pt x="1216" y="71"/>
                </a:cubicBezTo>
                <a:lnTo>
                  <a:pt x="988" y="808"/>
                </a:lnTo>
                <a:cubicBezTo>
                  <a:pt x="974" y="848"/>
                  <a:pt x="934" y="875"/>
                  <a:pt x="894" y="875"/>
                </a:cubicBezTo>
                <a:lnTo>
                  <a:pt x="130" y="875"/>
                </a:lnTo>
                <a:cubicBezTo>
                  <a:pt x="125" y="875"/>
                  <a:pt x="121" y="874"/>
                  <a:pt x="116" y="874"/>
                </a:cubicBezTo>
                <a:cubicBezTo>
                  <a:pt x="33" y="874"/>
                  <a:pt x="0" y="985"/>
                  <a:pt x="77" y="1036"/>
                </a:cubicBezTo>
                <a:lnTo>
                  <a:pt x="693" y="1492"/>
                </a:lnTo>
                <a:cubicBezTo>
                  <a:pt x="733" y="1519"/>
                  <a:pt x="747" y="1559"/>
                  <a:pt x="733" y="1599"/>
                </a:cubicBezTo>
                <a:lnTo>
                  <a:pt x="492" y="2323"/>
                </a:lnTo>
                <a:cubicBezTo>
                  <a:pt x="472" y="2393"/>
                  <a:pt x="520" y="2449"/>
                  <a:pt x="580" y="2449"/>
                </a:cubicBezTo>
                <a:cubicBezTo>
                  <a:pt x="599" y="2449"/>
                  <a:pt x="620" y="2443"/>
                  <a:pt x="639" y="2430"/>
                </a:cubicBezTo>
                <a:lnTo>
                  <a:pt x="1256" y="1974"/>
                </a:lnTo>
                <a:cubicBezTo>
                  <a:pt x="1269" y="1961"/>
                  <a:pt x="1286" y="1954"/>
                  <a:pt x="1304" y="1954"/>
                </a:cubicBezTo>
                <a:cubicBezTo>
                  <a:pt x="1323" y="1954"/>
                  <a:pt x="1343" y="1961"/>
                  <a:pt x="1363" y="1974"/>
                </a:cubicBezTo>
                <a:lnTo>
                  <a:pt x="1980" y="2416"/>
                </a:lnTo>
                <a:cubicBezTo>
                  <a:pt x="1996" y="2430"/>
                  <a:pt x="2016" y="2436"/>
                  <a:pt x="2035" y="2436"/>
                </a:cubicBezTo>
                <a:cubicBezTo>
                  <a:pt x="2092" y="2436"/>
                  <a:pt x="2147" y="2383"/>
                  <a:pt x="2127" y="2323"/>
                </a:cubicBezTo>
                <a:lnTo>
                  <a:pt x="1886" y="1586"/>
                </a:lnTo>
                <a:cubicBezTo>
                  <a:pt x="1872" y="1545"/>
                  <a:pt x="1886" y="1505"/>
                  <a:pt x="1913" y="1492"/>
                </a:cubicBezTo>
                <a:lnTo>
                  <a:pt x="2542" y="1036"/>
                </a:lnTo>
                <a:cubicBezTo>
                  <a:pt x="2609" y="982"/>
                  <a:pt x="2583" y="862"/>
                  <a:pt x="2489" y="862"/>
                </a:cubicBezTo>
                <a:lnTo>
                  <a:pt x="1712" y="862"/>
                </a:lnTo>
                <a:cubicBezTo>
                  <a:pt x="1671" y="862"/>
                  <a:pt x="1644" y="835"/>
                  <a:pt x="1631" y="808"/>
                </a:cubicBezTo>
                <a:lnTo>
                  <a:pt x="1390" y="71"/>
                </a:lnTo>
                <a:cubicBezTo>
                  <a:pt x="1376" y="24"/>
                  <a:pt x="1340" y="1"/>
                  <a:pt x="130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6"/>
          <p:cNvSpPr/>
          <p:nvPr/>
        </p:nvSpPr>
        <p:spPr>
          <a:xfrm>
            <a:off x="8453703" y="639456"/>
            <a:ext cx="114436" cy="113632"/>
          </a:xfrm>
          <a:custGeom>
            <a:avLst/>
            <a:gdLst/>
            <a:ahLst/>
            <a:cxnLst/>
            <a:rect l="l" t="t" r="r" b="b"/>
            <a:pathLst>
              <a:path w="1850" h="1837" extrusionOk="0">
                <a:moveTo>
                  <a:pt x="925" y="1"/>
                </a:moveTo>
                <a:cubicBezTo>
                  <a:pt x="416" y="1"/>
                  <a:pt x="0" y="416"/>
                  <a:pt x="0" y="925"/>
                </a:cubicBezTo>
                <a:cubicBezTo>
                  <a:pt x="0" y="1421"/>
                  <a:pt x="416" y="1836"/>
                  <a:pt x="925" y="1836"/>
                </a:cubicBezTo>
                <a:cubicBezTo>
                  <a:pt x="1434" y="1836"/>
                  <a:pt x="1850" y="1421"/>
                  <a:pt x="1850" y="925"/>
                </a:cubicBezTo>
                <a:cubicBezTo>
                  <a:pt x="1850" y="416"/>
                  <a:pt x="1434" y="1"/>
                  <a:pt x="92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>
            <a:off x="743278" y="352806"/>
            <a:ext cx="114436" cy="113632"/>
          </a:xfrm>
          <a:custGeom>
            <a:avLst/>
            <a:gdLst/>
            <a:ahLst/>
            <a:cxnLst/>
            <a:rect l="l" t="t" r="r" b="b"/>
            <a:pathLst>
              <a:path w="1850" h="1837" extrusionOk="0">
                <a:moveTo>
                  <a:pt x="925" y="1"/>
                </a:moveTo>
                <a:cubicBezTo>
                  <a:pt x="416" y="1"/>
                  <a:pt x="0" y="416"/>
                  <a:pt x="0" y="925"/>
                </a:cubicBezTo>
                <a:cubicBezTo>
                  <a:pt x="0" y="1421"/>
                  <a:pt x="416" y="1836"/>
                  <a:pt x="925" y="1836"/>
                </a:cubicBezTo>
                <a:cubicBezTo>
                  <a:pt x="1434" y="1836"/>
                  <a:pt x="1850" y="1421"/>
                  <a:pt x="1850" y="925"/>
                </a:cubicBezTo>
                <a:cubicBezTo>
                  <a:pt x="1850" y="416"/>
                  <a:pt x="1434" y="1"/>
                  <a:pt x="92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/>
          <p:nvPr/>
        </p:nvSpPr>
        <p:spPr>
          <a:xfrm>
            <a:off x="968396" y="542201"/>
            <a:ext cx="161448" cy="151489"/>
          </a:xfrm>
          <a:custGeom>
            <a:avLst/>
            <a:gdLst/>
            <a:ahLst/>
            <a:cxnLst/>
            <a:rect l="l" t="t" r="r" b="b"/>
            <a:pathLst>
              <a:path w="2610" h="2449" extrusionOk="0">
                <a:moveTo>
                  <a:pt x="1303" y="1"/>
                </a:moveTo>
                <a:cubicBezTo>
                  <a:pt x="1266" y="1"/>
                  <a:pt x="1229" y="24"/>
                  <a:pt x="1216" y="71"/>
                </a:cubicBezTo>
                <a:lnTo>
                  <a:pt x="988" y="808"/>
                </a:lnTo>
                <a:cubicBezTo>
                  <a:pt x="974" y="848"/>
                  <a:pt x="934" y="875"/>
                  <a:pt x="894" y="875"/>
                </a:cubicBezTo>
                <a:lnTo>
                  <a:pt x="130" y="875"/>
                </a:lnTo>
                <a:cubicBezTo>
                  <a:pt x="125" y="875"/>
                  <a:pt x="121" y="874"/>
                  <a:pt x="116" y="874"/>
                </a:cubicBezTo>
                <a:cubicBezTo>
                  <a:pt x="33" y="874"/>
                  <a:pt x="0" y="985"/>
                  <a:pt x="77" y="1036"/>
                </a:cubicBezTo>
                <a:lnTo>
                  <a:pt x="693" y="1492"/>
                </a:lnTo>
                <a:cubicBezTo>
                  <a:pt x="733" y="1519"/>
                  <a:pt x="747" y="1559"/>
                  <a:pt x="733" y="1599"/>
                </a:cubicBezTo>
                <a:lnTo>
                  <a:pt x="492" y="2323"/>
                </a:lnTo>
                <a:cubicBezTo>
                  <a:pt x="472" y="2393"/>
                  <a:pt x="520" y="2449"/>
                  <a:pt x="580" y="2449"/>
                </a:cubicBezTo>
                <a:cubicBezTo>
                  <a:pt x="599" y="2449"/>
                  <a:pt x="620" y="2443"/>
                  <a:pt x="639" y="2430"/>
                </a:cubicBezTo>
                <a:lnTo>
                  <a:pt x="1256" y="1974"/>
                </a:lnTo>
                <a:cubicBezTo>
                  <a:pt x="1269" y="1961"/>
                  <a:pt x="1286" y="1954"/>
                  <a:pt x="1304" y="1954"/>
                </a:cubicBezTo>
                <a:cubicBezTo>
                  <a:pt x="1323" y="1954"/>
                  <a:pt x="1343" y="1961"/>
                  <a:pt x="1363" y="1974"/>
                </a:cubicBezTo>
                <a:lnTo>
                  <a:pt x="1980" y="2416"/>
                </a:lnTo>
                <a:cubicBezTo>
                  <a:pt x="1996" y="2430"/>
                  <a:pt x="2016" y="2436"/>
                  <a:pt x="2035" y="2436"/>
                </a:cubicBezTo>
                <a:cubicBezTo>
                  <a:pt x="2092" y="2436"/>
                  <a:pt x="2147" y="2383"/>
                  <a:pt x="2127" y="2323"/>
                </a:cubicBezTo>
                <a:lnTo>
                  <a:pt x="1886" y="1586"/>
                </a:lnTo>
                <a:cubicBezTo>
                  <a:pt x="1872" y="1545"/>
                  <a:pt x="1886" y="1505"/>
                  <a:pt x="1913" y="1492"/>
                </a:cubicBezTo>
                <a:lnTo>
                  <a:pt x="2542" y="1036"/>
                </a:lnTo>
                <a:cubicBezTo>
                  <a:pt x="2609" y="982"/>
                  <a:pt x="2583" y="862"/>
                  <a:pt x="2489" y="862"/>
                </a:cubicBezTo>
                <a:lnTo>
                  <a:pt x="1712" y="862"/>
                </a:lnTo>
                <a:cubicBezTo>
                  <a:pt x="1671" y="862"/>
                  <a:pt x="1644" y="835"/>
                  <a:pt x="1631" y="808"/>
                </a:cubicBezTo>
                <a:lnTo>
                  <a:pt x="1390" y="71"/>
                </a:lnTo>
                <a:cubicBezTo>
                  <a:pt x="1376" y="24"/>
                  <a:pt x="1340" y="1"/>
                  <a:pt x="13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6"/>
          <p:cNvSpPr/>
          <p:nvPr/>
        </p:nvSpPr>
        <p:spPr>
          <a:xfrm>
            <a:off x="548279" y="720551"/>
            <a:ext cx="70901" cy="70449"/>
          </a:xfrm>
          <a:custGeom>
            <a:avLst/>
            <a:gdLst/>
            <a:ahLst/>
            <a:cxnLst/>
            <a:rect l="l" t="t" r="r" b="b"/>
            <a:pathLst>
              <a:path w="1850" h="1837" extrusionOk="0">
                <a:moveTo>
                  <a:pt x="925" y="1"/>
                </a:moveTo>
                <a:cubicBezTo>
                  <a:pt x="416" y="1"/>
                  <a:pt x="0" y="416"/>
                  <a:pt x="0" y="925"/>
                </a:cubicBezTo>
                <a:cubicBezTo>
                  <a:pt x="0" y="1421"/>
                  <a:pt x="416" y="1836"/>
                  <a:pt x="925" y="1836"/>
                </a:cubicBezTo>
                <a:cubicBezTo>
                  <a:pt x="1434" y="1836"/>
                  <a:pt x="1850" y="1421"/>
                  <a:pt x="1850" y="925"/>
                </a:cubicBezTo>
                <a:cubicBezTo>
                  <a:pt x="1850" y="416"/>
                  <a:pt x="1434" y="1"/>
                  <a:pt x="92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6"/>
          <p:cNvSpPr/>
          <p:nvPr/>
        </p:nvSpPr>
        <p:spPr>
          <a:xfrm>
            <a:off x="8780654" y="333876"/>
            <a:ext cx="70901" cy="70449"/>
          </a:xfrm>
          <a:custGeom>
            <a:avLst/>
            <a:gdLst/>
            <a:ahLst/>
            <a:cxnLst/>
            <a:rect l="l" t="t" r="r" b="b"/>
            <a:pathLst>
              <a:path w="1850" h="1837" extrusionOk="0">
                <a:moveTo>
                  <a:pt x="925" y="1"/>
                </a:moveTo>
                <a:cubicBezTo>
                  <a:pt x="416" y="1"/>
                  <a:pt x="0" y="416"/>
                  <a:pt x="0" y="925"/>
                </a:cubicBezTo>
                <a:cubicBezTo>
                  <a:pt x="0" y="1421"/>
                  <a:pt x="416" y="1836"/>
                  <a:pt x="925" y="1836"/>
                </a:cubicBezTo>
                <a:cubicBezTo>
                  <a:pt x="1434" y="1836"/>
                  <a:pt x="1850" y="1421"/>
                  <a:pt x="1850" y="925"/>
                </a:cubicBezTo>
                <a:cubicBezTo>
                  <a:pt x="1850" y="416"/>
                  <a:pt x="1434" y="1"/>
                  <a:pt x="92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noFill/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/>
          <p:nvPr/>
        </p:nvSpPr>
        <p:spPr>
          <a:xfrm>
            <a:off x="4572000" y="-25"/>
            <a:ext cx="38817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title"/>
          </p:nvPr>
        </p:nvSpPr>
        <p:spPr>
          <a:xfrm>
            <a:off x="4998475" y="1835935"/>
            <a:ext cx="3029700" cy="7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1"/>
          </p:nvPr>
        </p:nvSpPr>
        <p:spPr>
          <a:xfrm>
            <a:off x="4998475" y="2486750"/>
            <a:ext cx="3029700" cy="8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dk1"/>
                </a:solidFill>
              </a:defRPr>
            </a:lvl1pPr>
            <a:lvl2pPr marL="914400" lvl="1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0" name="Google Shape;60;p7"/>
          <p:cNvSpPr/>
          <p:nvPr/>
        </p:nvSpPr>
        <p:spPr>
          <a:xfrm>
            <a:off x="7098525" y="696275"/>
            <a:ext cx="2179409" cy="813678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5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>
            <a:spLocks noGrp="1"/>
          </p:cNvSpPr>
          <p:nvPr>
            <p:ph type="title"/>
          </p:nvPr>
        </p:nvSpPr>
        <p:spPr>
          <a:xfrm>
            <a:off x="5894850" y="840850"/>
            <a:ext cx="2610000" cy="222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50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63" name="Google Shape;63;p8"/>
          <p:cNvGrpSpPr/>
          <p:nvPr/>
        </p:nvGrpSpPr>
        <p:grpSpPr>
          <a:xfrm>
            <a:off x="7406117" y="3116678"/>
            <a:ext cx="1269635" cy="1801891"/>
            <a:chOff x="7406117" y="3116678"/>
            <a:chExt cx="1269635" cy="1801891"/>
          </a:xfrm>
        </p:grpSpPr>
        <p:sp>
          <p:nvSpPr>
            <p:cNvPr id="64" name="Google Shape;64;p8"/>
            <p:cNvSpPr/>
            <p:nvPr/>
          </p:nvSpPr>
          <p:spPr>
            <a:xfrm rot="-9900035" flipH="1">
              <a:off x="8368940" y="4523479"/>
              <a:ext cx="169530" cy="15772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8"/>
            <p:cNvSpPr/>
            <p:nvPr/>
          </p:nvSpPr>
          <p:spPr>
            <a:xfrm rot="9000086" flipH="1">
              <a:off x="7918882" y="3943626"/>
              <a:ext cx="169525" cy="157722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8"/>
            <p:cNvSpPr/>
            <p:nvPr/>
          </p:nvSpPr>
          <p:spPr>
            <a:xfrm rot="-9900035" flipH="1">
              <a:off x="7423640" y="3135929"/>
              <a:ext cx="169530" cy="15772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8"/>
            <p:cNvSpPr/>
            <p:nvPr/>
          </p:nvSpPr>
          <p:spPr>
            <a:xfrm rot="10800000" flipH="1">
              <a:off x="7683778" y="3516044"/>
              <a:ext cx="64200" cy="64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8"/>
            <p:cNvSpPr/>
            <p:nvPr/>
          </p:nvSpPr>
          <p:spPr>
            <a:xfrm rot="10800000" flipH="1">
              <a:off x="8126453" y="3696194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8"/>
            <p:cNvSpPr/>
            <p:nvPr/>
          </p:nvSpPr>
          <p:spPr>
            <a:xfrm rot="10800000" flipH="1">
              <a:off x="8300281" y="4077829"/>
              <a:ext cx="134700" cy="134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8"/>
            <p:cNvSpPr/>
            <p:nvPr/>
          </p:nvSpPr>
          <p:spPr>
            <a:xfrm rot="10800000" flipH="1">
              <a:off x="7981781" y="3271279"/>
              <a:ext cx="134700" cy="134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8"/>
            <p:cNvSpPr/>
            <p:nvPr/>
          </p:nvSpPr>
          <p:spPr>
            <a:xfrm rot="10800000" flipH="1">
              <a:off x="8611553" y="4854369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5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 txBox="1">
            <a:spLocks noGrp="1"/>
          </p:cNvSpPr>
          <p:nvPr>
            <p:ph type="title"/>
          </p:nvPr>
        </p:nvSpPr>
        <p:spPr>
          <a:xfrm>
            <a:off x="2336749" y="1246950"/>
            <a:ext cx="4429800" cy="5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ubTitle" idx="1"/>
          </p:nvPr>
        </p:nvSpPr>
        <p:spPr>
          <a:xfrm>
            <a:off x="3039400" y="2103800"/>
            <a:ext cx="3018300" cy="18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75" name="Google Shape;75;p9"/>
          <p:cNvGrpSpPr/>
          <p:nvPr/>
        </p:nvGrpSpPr>
        <p:grpSpPr>
          <a:xfrm>
            <a:off x="320346" y="258814"/>
            <a:ext cx="2242124" cy="995137"/>
            <a:chOff x="320346" y="215301"/>
            <a:chExt cx="2242124" cy="995137"/>
          </a:xfrm>
        </p:grpSpPr>
        <p:sp>
          <p:nvSpPr>
            <p:cNvPr id="76" name="Google Shape;76;p9"/>
            <p:cNvSpPr/>
            <p:nvPr/>
          </p:nvSpPr>
          <p:spPr>
            <a:xfrm>
              <a:off x="763121" y="667051"/>
              <a:ext cx="161448" cy="151489"/>
            </a:xfrm>
            <a:custGeom>
              <a:avLst/>
              <a:gdLst/>
              <a:ahLst/>
              <a:cxnLst/>
              <a:rect l="l" t="t" r="r" b="b"/>
              <a:pathLst>
                <a:path w="2610" h="2449" extrusionOk="0">
                  <a:moveTo>
                    <a:pt x="1303" y="1"/>
                  </a:moveTo>
                  <a:cubicBezTo>
                    <a:pt x="1266" y="1"/>
                    <a:pt x="1229" y="24"/>
                    <a:pt x="1216" y="71"/>
                  </a:cubicBezTo>
                  <a:lnTo>
                    <a:pt x="988" y="808"/>
                  </a:lnTo>
                  <a:cubicBezTo>
                    <a:pt x="974" y="848"/>
                    <a:pt x="934" y="875"/>
                    <a:pt x="894" y="875"/>
                  </a:cubicBezTo>
                  <a:lnTo>
                    <a:pt x="130" y="875"/>
                  </a:lnTo>
                  <a:cubicBezTo>
                    <a:pt x="125" y="875"/>
                    <a:pt x="121" y="874"/>
                    <a:pt x="116" y="874"/>
                  </a:cubicBezTo>
                  <a:cubicBezTo>
                    <a:pt x="33" y="874"/>
                    <a:pt x="0" y="985"/>
                    <a:pt x="77" y="1036"/>
                  </a:cubicBezTo>
                  <a:lnTo>
                    <a:pt x="693" y="1492"/>
                  </a:lnTo>
                  <a:cubicBezTo>
                    <a:pt x="733" y="1519"/>
                    <a:pt x="747" y="1559"/>
                    <a:pt x="733" y="1599"/>
                  </a:cubicBezTo>
                  <a:lnTo>
                    <a:pt x="492" y="2323"/>
                  </a:lnTo>
                  <a:cubicBezTo>
                    <a:pt x="472" y="2393"/>
                    <a:pt x="520" y="2449"/>
                    <a:pt x="580" y="2449"/>
                  </a:cubicBezTo>
                  <a:cubicBezTo>
                    <a:pt x="599" y="2449"/>
                    <a:pt x="620" y="2443"/>
                    <a:pt x="639" y="2430"/>
                  </a:cubicBezTo>
                  <a:lnTo>
                    <a:pt x="1256" y="1974"/>
                  </a:lnTo>
                  <a:cubicBezTo>
                    <a:pt x="1269" y="1961"/>
                    <a:pt x="1286" y="1954"/>
                    <a:pt x="1304" y="1954"/>
                  </a:cubicBezTo>
                  <a:cubicBezTo>
                    <a:pt x="1323" y="1954"/>
                    <a:pt x="1343" y="1961"/>
                    <a:pt x="1363" y="1974"/>
                  </a:cubicBezTo>
                  <a:lnTo>
                    <a:pt x="1980" y="2416"/>
                  </a:lnTo>
                  <a:cubicBezTo>
                    <a:pt x="1996" y="2430"/>
                    <a:pt x="2016" y="2436"/>
                    <a:pt x="2035" y="2436"/>
                  </a:cubicBezTo>
                  <a:cubicBezTo>
                    <a:pt x="2092" y="2436"/>
                    <a:pt x="2147" y="2383"/>
                    <a:pt x="2127" y="2323"/>
                  </a:cubicBezTo>
                  <a:lnTo>
                    <a:pt x="1886" y="1586"/>
                  </a:lnTo>
                  <a:cubicBezTo>
                    <a:pt x="1872" y="1545"/>
                    <a:pt x="1886" y="1505"/>
                    <a:pt x="1913" y="1492"/>
                  </a:cubicBezTo>
                  <a:lnTo>
                    <a:pt x="2542" y="1036"/>
                  </a:lnTo>
                  <a:cubicBezTo>
                    <a:pt x="2609" y="982"/>
                    <a:pt x="2583" y="862"/>
                    <a:pt x="2489" y="862"/>
                  </a:cubicBezTo>
                  <a:lnTo>
                    <a:pt x="1712" y="862"/>
                  </a:lnTo>
                  <a:cubicBezTo>
                    <a:pt x="1671" y="862"/>
                    <a:pt x="1644" y="835"/>
                    <a:pt x="1631" y="808"/>
                  </a:cubicBezTo>
                  <a:lnTo>
                    <a:pt x="1390" y="71"/>
                  </a:lnTo>
                  <a:cubicBezTo>
                    <a:pt x="1376" y="24"/>
                    <a:pt x="1340" y="1"/>
                    <a:pt x="13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1671378" y="1096806"/>
              <a:ext cx="114436" cy="113632"/>
            </a:xfrm>
            <a:custGeom>
              <a:avLst/>
              <a:gdLst/>
              <a:ahLst/>
              <a:cxnLst/>
              <a:rect l="l" t="t" r="r" b="b"/>
              <a:pathLst>
                <a:path w="1850" h="1837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21"/>
                    <a:pt x="416" y="1836"/>
                    <a:pt x="925" y="1836"/>
                  </a:cubicBezTo>
                  <a:cubicBezTo>
                    <a:pt x="1434" y="1836"/>
                    <a:pt x="1850" y="1421"/>
                    <a:pt x="1850" y="925"/>
                  </a:cubicBezTo>
                  <a:cubicBezTo>
                    <a:pt x="1850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1390583" y="855667"/>
              <a:ext cx="84621" cy="73054"/>
            </a:xfrm>
            <a:custGeom>
              <a:avLst/>
              <a:gdLst/>
              <a:ahLst/>
              <a:cxnLst/>
              <a:rect l="l" t="t" r="r" b="b"/>
              <a:pathLst>
                <a:path w="1368" h="1181" extrusionOk="0">
                  <a:moveTo>
                    <a:pt x="588" y="0"/>
                  </a:moveTo>
                  <a:cubicBezTo>
                    <a:pt x="289" y="0"/>
                    <a:pt x="0" y="237"/>
                    <a:pt x="0" y="591"/>
                  </a:cubicBezTo>
                  <a:cubicBezTo>
                    <a:pt x="0" y="913"/>
                    <a:pt x="255" y="1181"/>
                    <a:pt x="590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4"/>
                    <a:pt x="730" y="0"/>
                    <a:pt x="5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9"/>
            <p:cNvSpPr/>
            <p:nvPr/>
          </p:nvSpPr>
          <p:spPr>
            <a:xfrm>
              <a:off x="2477849" y="1004968"/>
              <a:ext cx="84621" cy="72744"/>
            </a:xfrm>
            <a:custGeom>
              <a:avLst/>
              <a:gdLst/>
              <a:ahLst/>
              <a:cxnLst/>
              <a:rect l="l" t="t" r="r" b="b"/>
              <a:pathLst>
                <a:path w="1368" h="1176" extrusionOk="0">
                  <a:moveTo>
                    <a:pt x="592" y="1"/>
                  </a:moveTo>
                  <a:cubicBezTo>
                    <a:pt x="289" y="1"/>
                    <a:pt x="0" y="232"/>
                    <a:pt x="0" y="585"/>
                  </a:cubicBezTo>
                  <a:cubicBezTo>
                    <a:pt x="0" y="907"/>
                    <a:pt x="268" y="1175"/>
                    <a:pt x="590" y="1175"/>
                  </a:cubicBezTo>
                  <a:cubicBezTo>
                    <a:pt x="1112" y="1175"/>
                    <a:pt x="1367" y="545"/>
                    <a:pt x="1005" y="170"/>
                  </a:cubicBezTo>
                  <a:cubicBezTo>
                    <a:pt x="884" y="53"/>
                    <a:pt x="736" y="1"/>
                    <a:pt x="592" y="1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9"/>
            <p:cNvSpPr/>
            <p:nvPr/>
          </p:nvSpPr>
          <p:spPr>
            <a:xfrm>
              <a:off x="1943245" y="706686"/>
              <a:ext cx="84621" cy="72250"/>
            </a:xfrm>
            <a:custGeom>
              <a:avLst/>
              <a:gdLst/>
              <a:ahLst/>
              <a:cxnLst/>
              <a:rect l="l" t="t" r="r" b="b"/>
              <a:pathLst>
                <a:path w="1368" h="1168" extrusionOk="0">
                  <a:moveTo>
                    <a:pt x="588" y="1"/>
                  </a:moveTo>
                  <a:cubicBezTo>
                    <a:pt x="289" y="1"/>
                    <a:pt x="1" y="238"/>
                    <a:pt x="1" y="592"/>
                  </a:cubicBezTo>
                  <a:cubicBezTo>
                    <a:pt x="1" y="913"/>
                    <a:pt x="255" y="1168"/>
                    <a:pt x="577" y="1168"/>
                  </a:cubicBezTo>
                  <a:cubicBezTo>
                    <a:pt x="1099" y="1168"/>
                    <a:pt x="1367" y="538"/>
                    <a:pt x="992" y="176"/>
                  </a:cubicBezTo>
                  <a:cubicBezTo>
                    <a:pt x="875" y="55"/>
                    <a:pt x="730" y="1"/>
                    <a:pt x="5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9"/>
            <p:cNvSpPr/>
            <p:nvPr/>
          </p:nvSpPr>
          <p:spPr>
            <a:xfrm>
              <a:off x="1175028" y="215306"/>
              <a:ext cx="114436" cy="113632"/>
            </a:xfrm>
            <a:custGeom>
              <a:avLst/>
              <a:gdLst/>
              <a:ahLst/>
              <a:cxnLst/>
              <a:rect l="l" t="t" r="r" b="b"/>
              <a:pathLst>
                <a:path w="1850" h="1837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21"/>
                    <a:pt x="416" y="1836"/>
                    <a:pt x="925" y="1836"/>
                  </a:cubicBezTo>
                  <a:cubicBezTo>
                    <a:pt x="1434" y="1836"/>
                    <a:pt x="1850" y="1421"/>
                    <a:pt x="1850" y="925"/>
                  </a:cubicBezTo>
                  <a:cubicBezTo>
                    <a:pt x="1850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9"/>
            <p:cNvSpPr/>
            <p:nvPr/>
          </p:nvSpPr>
          <p:spPr>
            <a:xfrm>
              <a:off x="320346" y="215301"/>
              <a:ext cx="161448" cy="151489"/>
            </a:xfrm>
            <a:custGeom>
              <a:avLst/>
              <a:gdLst/>
              <a:ahLst/>
              <a:cxnLst/>
              <a:rect l="l" t="t" r="r" b="b"/>
              <a:pathLst>
                <a:path w="2610" h="2449" extrusionOk="0">
                  <a:moveTo>
                    <a:pt x="1303" y="1"/>
                  </a:moveTo>
                  <a:cubicBezTo>
                    <a:pt x="1266" y="1"/>
                    <a:pt x="1229" y="24"/>
                    <a:pt x="1216" y="71"/>
                  </a:cubicBezTo>
                  <a:lnTo>
                    <a:pt x="988" y="808"/>
                  </a:lnTo>
                  <a:cubicBezTo>
                    <a:pt x="974" y="848"/>
                    <a:pt x="934" y="875"/>
                    <a:pt x="894" y="875"/>
                  </a:cubicBezTo>
                  <a:lnTo>
                    <a:pt x="130" y="875"/>
                  </a:lnTo>
                  <a:cubicBezTo>
                    <a:pt x="125" y="875"/>
                    <a:pt x="121" y="874"/>
                    <a:pt x="116" y="874"/>
                  </a:cubicBezTo>
                  <a:cubicBezTo>
                    <a:pt x="33" y="874"/>
                    <a:pt x="0" y="985"/>
                    <a:pt x="77" y="1036"/>
                  </a:cubicBezTo>
                  <a:lnTo>
                    <a:pt x="693" y="1492"/>
                  </a:lnTo>
                  <a:cubicBezTo>
                    <a:pt x="733" y="1519"/>
                    <a:pt x="747" y="1559"/>
                    <a:pt x="733" y="1599"/>
                  </a:cubicBezTo>
                  <a:lnTo>
                    <a:pt x="492" y="2323"/>
                  </a:lnTo>
                  <a:cubicBezTo>
                    <a:pt x="472" y="2393"/>
                    <a:pt x="520" y="2449"/>
                    <a:pt x="580" y="2449"/>
                  </a:cubicBezTo>
                  <a:cubicBezTo>
                    <a:pt x="599" y="2449"/>
                    <a:pt x="620" y="2443"/>
                    <a:pt x="639" y="2430"/>
                  </a:cubicBezTo>
                  <a:lnTo>
                    <a:pt x="1256" y="1974"/>
                  </a:lnTo>
                  <a:cubicBezTo>
                    <a:pt x="1269" y="1961"/>
                    <a:pt x="1286" y="1954"/>
                    <a:pt x="1304" y="1954"/>
                  </a:cubicBezTo>
                  <a:cubicBezTo>
                    <a:pt x="1323" y="1954"/>
                    <a:pt x="1343" y="1961"/>
                    <a:pt x="1363" y="1974"/>
                  </a:cubicBezTo>
                  <a:lnTo>
                    <a:pt x="1980" y="2416"/>
                  </a:lnTo>
                  <a:cubicBezTo>
                    <a:pt x="1996" y="2430"/>
                    <a:pt x="2016" y="2436"/>
                    <a:pt x="2035" y="2436"/>
                  </a:cubicBezTo>
                  <a:cubicBezTo>
                    <a:pt x="2092" y="2436"/>
                    <a:pt x="2147" y="2383"/>
                    <a:pt x="2127" y="2323"/>
                  </a:cubicBezTo>
                  <a:lnTo>
                    <a:pt x="1886" y="1586"/>
                  </a:lnTo>
                  <a:cubicBezTo>
                    <a:pt x="1872" y="1545"/>
                    <a:pt x="1886" y="1505"/>
                    <a:pt x="1913" y="1492"/>
                  </a:cubicBezTo>
                  <a:lnTo>
                    <a:pt x="2542" y="1036"/>
                  </a:lnTo>
                  <a:cubicBezTo>
                    <a:pt x="2609" y="982"/>
                    <a:pt x="2583" y="862"/>
                    <a:pt x="2489" y="862"/>
                  </a:cubicBezTo>
                  <a:lnTo>
                    <a:pt x="1712" y="862"/>
                  </a:lnTo>
                  <a:cubicBezTo>
                    <a:pt x="1671" y="862"/>
                    <a:pt x="1644" y="835"/>
                    <a:pt x="1631" y="808"/>
                  </a:cubicBezTo>
                  <a:lnTo>
                    <a:pt x="1390" y="71"/>
                  </a:lnTo>
                  <a:cubicBezTo>
                    <a:pt x="1376" y="24"/>
                    <a:pt x="1340" y="1"/>
                    <a:pt x="1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83;p9"/>
          <p:cNvGrpSpPr/>
          <p:nvPr/>
        </p:nvGrpSpPr>
        <p:grpSpPr>
          <a:xfrm rot="10800000">
            <a:off x="6573221" y="3889539"/>
            <a:ext cx="2242124" cy="995137"/>
            <a:chOff x="320346" y="215301"/>
            <a:chExt cx="2242124" cy="995137"/>
          </a:xfrm>
        </p:grpSpPr>
        <p:sp>
          <p:nvSpPr>
            <p:cNvPr id="84" name="Google Shape;84;p9"/>
            <p:cNvSpPr/>
            <p:nvPr/>
          </p:nvSpPr>
          <p:spPr>
            <a:xfrm>
              <a:off x="763121" y="667051"/>
              <a:ext cx="161448" cy="151489"/>
            </a:xfrm>
            <a:custGeom>
              <a:avLst/>
              <a:gdLst/>
              <a:ahLst/>
              <a:cxnLst/>
              <a:rect l="l" t="t" r="r" b="b"/>
              <a:pathLst>
                <a:path w="2610" h="2449" extrusionOk="0">
                  <a:moveTo>
                    <a:pt x="1303" y="1"/>
                  </a:moveTo>
                  <a:cubicBezTo>
                    <a:pt x="1266" y="1"/>
                    <a:pt x="1229" y="24"/>
                    <a:pt x="1216" y="71"/>
                  </a:cubicBezTo>
                  <a:lnTo>
                    <a:pt x="988" y="808"/>
                  </a:lnTo>
                  <a:cubicBezTo>
                    <a:pt x="974" y="848"/>
                    <a:pt x="934" y="875"/>
                    <a:pt x="894" y="875"/>
                  </a:cubicBezTo>
                  <a:lnTo>
                    <a:pt x="130" y="875"/>
                  </a:lnTo>
                  <a:cubicBezTo>
                    <a:pt x="125" y="875"/>
                    <a:pt x="121" y="874"/>
                    <a:pt x="116" y="874"/>
                  </a:cubicBezTo>
                  <a:cubicBezTo>
                    <a:pt x="33" y="874"/>
                    <a:pt x="0" y="985"/>
                    <a:pt x="77" y="1036"/>
                  </a:cubicBezTo>
                  <a:lnTo>
                    <a:pt x="693" y="1492"/>
                  </a:lnTo>
                  <a:cubicBezTo>
                    <a:pt x="733" y="1519"/>
                    <a:pt x="747" y="1559"/>
                    <a:pt x="733" y="1599"/>
                  </a:cubicBezTo>
                  <a:lnTo>
                    <a:pt x="492" y="2323"/>
                  </a:lnTo>
                  <a:cubicBezTo>
                    <a:pt x="472" y="2393"/>
                    <a:pt x="520" y="2449"/>
                    <a:pt x="580" y="2449"/>
                  </a:cubicBezTo>
                  <a:cubicBezTo>
                    <a:pt x="599" y="2449"/>
                    <a:pt x="620" y="2443"/>
                    <a:pt x="639" y="2430"/>
                  </a:cubicBezTo>
                  <a:lnTo>
                    <a:pt x="1256" y="1974"/>
                  </a:lnTo>
                  <a:cubicBezTo>
                    <a:pt x="1269" y="1961"/>
                    <a:pt x="1286" y="1954"/>
                    <a:pt x="1304" y="1954"/>
                  </a:cubicBezTo>
                  <a:cubicBezTo>
                    <a:pt x="1323" y="1954"/>
                    <a:pt x="1343" y="1961"/>
                    <a:pt x="1363" y="1974"/>
                  </a:cubicBezTo>
                  <a:lnTo>
                    <a:pt x="1980" y="2416"/>
                  </a:lnTo>
                  <a:cubicBezTo>
                    <a:pt x="1996" y="2430"/>
                    <a:pt x="2016" y="2436"/>
                    <a:pt x="2035" y="2436"/>
                  </a:cubicBezTo>
                  <a:cubicBezTo>
                    <a:pt x="2092" y="2436"/>
                    <a:pt x="2147" y="2383"/>
                    <a:pt x="2127" y="2323"/>
                  </a:cubicBezTo>
                  <a:lnTo>
                    <a:pt x="1886" y="1586"/>
                  </a:lnTo>
                  <a:cubicBezTo>
                    <a:pt x="1872" y="1545"/>
                    <a:pt x="1886" y="1505"/>
                    <a:pt x="1913" y="1492"/>
                  </a:cubicBezTo>
                  <a:lnTo>
                    <a:pt x="2542" y="1036"/>
                  </a:lnTo>
                  <a:cubicBezTo>
                    <a:pt x="2609" y="982"/>
                    <a:pt x="2583" y="862"/>
                    <a:pt x="2489" y="862"/>
                  </a:cubicBezTo>
                  <a:lnTo>
                    <a:pt x="1712" y="862"/>
                  </a:lnTo>
                  <a:cubicBezTo>
                    <a:pt x="1671" y="862"/>
                    <a:pt x="1644" y="835"/>
                    <a:pt x="1631" y="808"/>
                  </a:cubicBezTo>
                  <a:lnTo>
                    <a:pt x="1390" y="71"/>
                  </a:lnTo>
                  <a:cubicBezTo>
                    <a:pt x="1376" y="24"/>
                    <a:pt x="1340" y="1"/>
                    <a:pt x="13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1671378" y="1096806"/>
              <a:ext cx="114436" cy="113632"/>
            </a:xfrm>
            <a:custGeom>
              <a:avLst/>
              <a:gdLst/>
              <a:ahLst/>
              <a:cxnLst/>
              <a:rect l="l" t="t" r="r" b="b"/>
              <a:pathLst>
                <a:path w="1850" h="1837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21"/>
                    <a:pt x="416" y="1836"/>
                    <a:pt x="925" y="1836"/>
                  </a:cubicBezTo>
                  <a:cubicBezTo>
                    <a:pt x="1434" y="1836"/>
                    <a:pt x="1850" y="1421"/>
                    <a:pt x="1850" y="925"/>
                  </a:cubicBezTo>
                  <a:cubicBezTo>
                    <a:pt x="1850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9"/>
            <p:cNvSpPr/>
            <p:nvPr/>
          </p:nvSpPr>
          <p:spPr>
            <a:xfrm>
              <a:off x="1390583" y="855667"/>
              <a:ext cx="84621" cy="73054"/>
            </a:xfrm>
            <a:custGeom>
              <a:avLst/>
              <a:gdLst/>
              <a:ahLst/>
              <a:cxnLst/>
              <a:rect l="l" t="t" r="r" b="b"/>
              <a:pathLst>
                <a:path w="1368" h="1181" extrusionOk="0">
                  <a:moveTo>
                    <a:pt x="588" y="0"/>
                  </a:moveTo>
                  <a:cubicBezTo>
                    <a:pt x="289" y="0"/>
                    <a:pt x="0" y="237"/>
                    <a:pt x="0" y="591"/>
                  </a:cubicBezTo>
                  <a:cubicBezTo>
                    <a:pt x="0" y="913"/>
                    <a:pt x="255" y="1181"/>
                    <a:pt x="590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4"/>
                    <a:pt x="730" y="0"/>
                    <a:pt x="5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9"/>
            <p:cNvSpPr/>
            <p:nvPr/>
          </p:nvSpPr>
          <p:spPr>
            <a:xfrm>
              <a:off x="2477849" y="1004968"/>
              <a:ext cx="84621" cy="72744"/>
            </a:xfrm>
            <a:custGeom>
              <a:avLst/>
              <a:gdLst/>
              <a:ahLst/>
              <a:cxnLst/>
              <a:rect l="l" t="t" r="r" b="b"/>
              <a:pathLst>
                <a:path w="1368" h="1176" extrusionOk="0">
                  <a:moveTo>
                    <a:pt x="592" y="1"/>
                  </a:moveTo>
                  <a:cubicBezTo>
                    <a:pt x="289" y="1"/>
                    <a:pt x="0" y="232"/>
                    <a:pt x="0" y="585"/>
                  </a:cubicBezTo>
                  <a:cubicBezTo>
                    <a:pt x="0" y="907"/>
                    <a:pt x="268" y="1175"/>
                    <a:pt x="590" y="1175"/>
                  </a:cubicBezTo>
                  <a:cubicBezTo>
                    <a:pt x="1112" y="1175"/>
                    <a:pt x="1367" y="545"/>
                    <a:pt x="1005" y="170"/>
                  </a:cubicBezTo>
                  <a:cubicBezTo>
                    <a:pt x="884" y="53"/>
                    <a:pt x="736" y="1"/>
                    <a:pt x="592" y="1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1943245" y="706686"/>
              <a:ext cx="84621" cy="72250"/>
            </a:xfrm>
            <a:custGeom>
              <a:avLst/>
              <a:gdLst/>
              <a:ahLst/>
              <a:cxnLst/>
              <a:rect l="l" t="t" r="r" b="b"/>
              <a:pathLst>
                <a:path w="1368" h="1168" extrusionOk="0">
                  <a:moveTo>
                    <a:pt x="588" y="1"/>
                  </a:moveTo>
                  <a:cubicBezTo>
                    <a:pt x="289" y="1"/>
                    <a:pt x="1" y="238"/>
                    <a:pt x="1" y="592"/>
                  </a:cubicBezTo>
                  <a:cubicBezTo>
                    <a:pt x="1" y="913"/>
                    <a:pt x="255" y="1168"/>
                    <a:pt x="577" y="1168"/>
                  </a:cubicBezTo>
                  <a:cubicBezTo>
                    <a:pt x="1099" y="1168"/>
                    <a:pt x="1367" y="538"/>
                    <a:pt x="992" y="176"/>
                  </a:cubicBezTo>
                  <a:cubicBezTo>
                    <a:pt x="875" y="55"/>
                    <a:pt x="730" y="1"/>
                    <a:pt x="5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1175028" y="215306"/>
              <a:ext cx="114436" cy="113632"/>
            </a:xfrm>
            <a:custGeom>
              <a:avLst/>
              <a:gdLst/>
              <a:ahLst/>
              <a:cxnLst/>
              <a:rect l="l" t="t" r="r" b="b"/>
              <a:pathLst>
                <a:path w="1850" h="1837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21"/>
                    <a:pt x="416" y="1836"/>
                    <a:pt x="925" y="1836"/>
                  </a:cubicBezTo>
                  <a:cubicBezTo>
                    <a:pt x="1434" y="1836"/>
                    <a:pt x="1850" y="1421"/>
                    <a:pt x="1850" y="925"/>
                  </a:cubicBezTo>
                  <a:cubicBezTo>
                    <a:pt x="1850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320346" y="215301"/>
              <a:ext cx="161448" cy="151489"/>
            </a:xfrm>
            <a:custGeom>
              <a:avLst/>
              <a:gdLst/>
              <a:ahLst/>
              <a:cxnLst/>
              <a:rect l="l" t="t" r="r" b="b"/>
              <a:pathLst>
                <a:path w="2610" h="2449" extrusionOk="0">
                  <a:moveTo>
                    <a:pt x="1303" y="1"/>
                  </a:moveTo>
                  <a:cubicBezTo>
                    <a:pt x="1266" y="1"/>
                    <a:pt x="1229" y="24"/>
                    <a:pt x="1216" y="71"/>
                  </a:cubicBezTo>
                  <a:lnTo>
                    <a:pt x="988" y="808"/>
                  </a:lnTo>
                  <a:cubicBezTo>
                    <a:pt x="974" y="848"/>
                    <a:pt x="934" y="875"/>
                    <a:pt x="894" y="875"/>
                  </a:cubicBezTo>
                  <a:lnTo>
                    <a:pt x="130" y="875"/>
                  </a:lnTo>
                  <a:cubicBezTo>
                    <a:pt x="125" y="875"/>
                    <a:pt x="121" y="874"/>
                    <a:pt x="116" y="874"/>
                  </a:cubicBezTo>
                  <a:cubicBezTo>
                    <a:pt x="33" y="874"/>
                    <a:pt x="0" y="985"/>
                    <a:pt x="77" y="1036"/>
                  </a:cubicBezTo>
                  <a:lnTo>
                    <a:pt x="693" y="1492"/>
                  </a:lnTo>
                  <a:cubicBezTo>
                    <a:pt x="733" y="1519"/>
                    <a:pt x="747" y="1559"/>
                    <a:pt x="733" y="1599"/>
                  </a:cubicBezTo>
                  <a:lnTo>
                    <a:pt x="492" y="2323"/>
                  </a:lnTo>
                  <a:cubicBezTo>
                    <a:pt x="472" y="2393"/>
                    <a:pt x="520" y="2449"/>
                    <a:pt x="580" y="2449"/>
                  </a:cubicBezTo>
                  <a:cubicBezTo>
                    <a:pt x="599" y="2449"/>
                    <a:pt x="620" y="2443"/>
                    <a:pt x="639" y="2430"/>
                  </a:cubicBezTo>
                  <a:lnTo>
                    <a:pt x="1256" y="1974"/>
                  </a:lnTo>
                  <a:cubicBezTo>
                    <a:pt x="1269" y="1961"/>
                    <a:pt x="1286" y="1954"/>
                    <a:pt x="1304" y="1954"/>
                  </a:cubicBezTo>
                  <a:cubicBezTo>
                    <a:pt x="1323" y="1954"/>
                    <a:pt x="1343" y="1961"/>
                    <a:pt x="1363" y="1974"/>
                  </a:cubicBezTo>
                  <a:lnTo>
                    <a:pt x="1980" y="2416"/>
                  </a:lnTo>
                  <a:cubicBezTo>
                    <a:pt x="1996" y="2430"/>
                    <a:pt x="2016" y="2436"/>
                    <a:pt x="2035" y="2436"/>
                  </a:cubicBezTo>
                  <a:cubicBezTo>
                    <a:pt x="2092" y="2436"/>
                    <a:pt x="2147" y="2383"/>
                    <a:pt x="2127" y="2323"/>
                  </a:cubicBezTo>
                  <a:lnTo>
                    <a:pt x="1886" y="1586"/>
                  </a:lnTo>
                  <a:cubicBezTo>
                    <a:pt x="1872" y="1545"/>
                    <a:pt x="1886" y="1505"/>
                    <a:pt x="1913" y="1492"/>
                  </a:cubicBezTo>
                  <a:lnTo>
                    <a:pt x="2542" y="1036"/>
                  </a:lnTo>
                  <a:cubicBezTo>
                    <a:pt x="2609" y="982"/>
                    <a:pt x="2583" y="862"/>
                    <a:pt x="2489" y="862"/>
                  </a:cubicBezTo>
                  <a:lnTo>
                    <a:pt x="1712" y="862"/>
                  </a:lnTo>
                  <a:cubicBezTo>
                    <a:pt x="1671" y="862"/>
                    <a:pt x="1644" y="835"/>
                    <a:pt x="1631" y="808"/>
                  </a:cubicBezTo>
                  <a:lnTo>
                    <a:pt x="1390" y="71"/>
                  </a:lnTo>
                  <a:cubicBezTo>
                    <a:pt x="1376" y="24"/>
                    <a:pt x="1340" y="1"/>
                    <a:pt x="1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" name="Google Shape;91;p9"/>
          <p:cNvSpPr/>
          <p:nvPr/>
        </p:nvSpPr>
        <p:spPr>
          <a:xfrm>
            <a:off x="7386629" y="694517"/>
            <a:ext cx="2134129" cy="796764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9"/>
          <p:cNvSpPr/>
          <p:nvPr/>
        </p:nvSpPr>
        <p:spPr>
          <a:xfrm>
            <a:off x="-376759" y="3656442"/>
            <a:ext cx="2134129" cy="796764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0"/>
          <p:cNvGrpSpPr/>
          <p:nvPr/>
        </p:nvGrpSpPr>
        <p:grpSpPr>
          <a:xfrm>
            <a:off x="1234868" y="409637"/>
            <a:ext cx="6658430" cy="4191762"/>
            <a:chOff x="1234868" y="409637"/>
            <a:chExt cx="6658430" cy="4191762"/>
          </a:xfrm>
        </p:grpSpPr>
        <p:sp>
          <p:nvSpPr>
            <p:cNvPr id="95" name="Google Shape;95;p10"/>
            <p:cNvSpPr/>
            <p:nvPr/>
          </p:nvSpPr>
          <p:spPr>
            <a:xfrm>
              <a:off x="1673726" y="1266593"/>
              <a:ext cx="218048" cy="202398"/>
            </a:xfrm>
            <a:custGeom>
              <a:avLst/>
              <a:gdLst/>
              <a:ahLst/>
              <a:cxnLst/>
              <a:rect l="l" t="t" r="r" b="b"/>
              <a:pathLst>
                <a:path w="3525" h="3272" extrusionOk="0">
                  <a:moveTo>
                    <a:pt x="1756" y="0"/>
                  </a:moveTo>
                  <a:cubicBezTo>
                    <a:pt x="1705" y="0"/>
                    <a:pt x="1655" y="27"/>
                    <a:pt x="1635" y="80"/>
                  </a:cubicBezTo>
                  <a:lnTo>
                    <a:pt x="1313" y="1059"/>
                  </a:lnTo>
                  <a:cubicBezTo>
                    <a:pt x="1300" y="1112"/>
                    <a:pt x="1260" y="1153"/>
                    <a:pt x="1206" y="1153"/>
                  </a:cubicBezTo>
                  <a:lnTo>
                    <a:pt x="174" y="1153"/>
                  </a:lnTo>
                  <a:cubicBezTo>
                    <a:pt x="54" y="1153"/>
                    <a:pt x="0" y="1300"/>
                    <a:pt x="94" y="1367"/>
                  </a:cubicBezTo>
                  <a:lnTo>
                    <a:pt x="938" y="1983"/>
                  </a:lnTo>
                  <a:cubicBezTo>
                    <a:pt x="978" y="2010"/>
                    <a:pt x="992" y="2064"/>
                    <a:pt x="978" y="2117"/>
                  </a:cubicBezTo>
                  <a:lnTo>
                    <a:pt x="657" y="3109"/>
                  </a:lnTo>
                  <a:cubicBezTo>
                    <a:pt x="626" y="3190"/>
                    <a:pt x="695" y="3271"/>
                    <a:pt x="772" y="3271"/>
                  </a:cubicBezTo>
                  <a:cubicBezTo>
                    <a:pt x="796" y="3271"/>
                    <a:pt x="821" y="3263"/>
                    <a:pt x="844" y="3243"/>
                  </a:cubicBezTo>
                  <a:lnTo>
                    <a:pt x="1689" y="2640"/>
                  </a:lnTo>
                  <a:cubicBezTo>
                    <a:pt x="1709" y="2620"/>
                    <a:pt x="1732" y="2610"/>
                    <a:pt x="1757" y="2610"/>
                  </a:cubicBezTo>
                  <a:cubicBezTo>
                    <a:pt x="1782" y="2610"/>
                    <a:pt x="1809" y="2620"/>
                    <a:pt x="1836" y="2640"/>
                  </a:cubicBezTo>
                  <a:lnTo>
                    <a:pt x="2667" y="3243"/>
                  </a:lnTo>
                  <a:cubicBezTo>
                    <a:pt x="2690" y="3263"/>
                    <a:pt x="2715" y="3271"/>
                    <a:pt x="2740" y="3271"/>
                  </a:cubicBezTo>
                  <a:cubicBezTo>
                    <a:pt x="2816" y="3271"/>
                    <a:pt x="2885" y="3190"/>
                    <a:pt x="2854" y="3109"/>
                  </a:cubicBezTo>
                  <a:lnTo>
                    <a:pt x="2533" y="2117"/>
                  </a:lnTo>
                  <a:cubicBezTo>
                    <a:pt x="2519" y="2064"/>
                    <a:pt x="2533" y="2010"/>
                    <a:pt x="2586" y="1983"/>
                  </a:cubicBezTo>
                  <a:lnTo>
                    <a:pt x="3417" y="1367"/>
                  </a:lnTo>
                  <a:cubicBezTo>
                    <a:pt x="3524" y="1300"/>
                    <a:pt x="3471" y="1153"/>
                    <a:pt x="3350" y="1153"/>
                  </a:cubicBezTo>
                  <a:lnTo>
                    <a:pt x="2305" y="1153"/>
                  </a:lnTo>
                  <a:cubicBezTo>
                    <a:pt x="2251" y="1153"/>
                    <a:pt x="2211" y="1112"/>
                    <a:pt x="2198" y="1059"/>
                  </a:cubicBezTo>
                  <a:lnTo>
                    <a:pt x="1876" y="80"/>
                  </a:lnTo>
                  <a:cubicBezTo>
                    <a:pt x="1856" y="27"/>
                    <a:pt x="1806" y="0"/>
                    <a:pt x="1756" y="0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0"/>
            <p:cNvSpPr/>
            <p:nvPr/>
          </p:nvSpPr>
          <p:spPr>
            <a:xfrm>
              <a:off x="2479262" y="871595"/>
              <a:ext cx="162562" cy="150809"/>
            </a:xfrm>
            <a:custGeom>
              <a:avLst/>
              <a:gdLst/>
              <a:ahLst/>
              <a:cxnLst/>
              <a:rect l="l" t="t" r="r" b="b"/>
              <a:pathLst>
                <a:path w="2628" h="2438" extrusionOk="0">
                  <a:moveTo>
                    <a:pt x="1311" y="1"/>
                  </a:moveTo>
                  <a:cubicBezTo>
                    <a:pt x="1278" y="1"/>
                    <a:pt x="1246" y="21"/>
                    <a:pt x="1233" y="59"/>
                  </a:cubicBezTo>
                  <a:lnTo>
                    <a:pt x="992" y="796"/>
                  </a:lnTo>
                  <a:cubicBezTo>
                    <a:pt x="979" y="837"/>
                    <a:pt x="939" y="863"/>
                    <a:pt x="898" y="863"/>
                  </a:cubicBezTo>
                  <a:lnTo>
                    <a:pt x="135" y="863"/>
                  </a:lnTo>
                  <a:cubicBezTo>
                    <a:pt x="41" y="863"/>
                    <a:pt x="1" y="984"/>
                    <a:pt x="81" y="1024"/>
                  </a:cubicBezTo>
                  <a:lnTo>
                    <a:pt x="697" y="1480"/>
                  </a:lnTo>
                  <a:cubicBezTo>
                    <a:pt x="738" y="1507"/>
                    <a:pt x="751" y="1547"/>
                    <a:pt x="738" y="1587"/>
                  </a:cubicBezTo>
                  <a:lnTo>
                    <a:pt x="496" y="2324"/>
                  </a:lnTo>
                  <a:cubicBezTo>
                    <a:pt x="476" y="2384"/>
                    <a:pt x="524" y="2437"/>
                    <a:pt x="577" y="2437"/>
                  </a:cubicBezTo>
                  <a:cubicBezTo>
                    <a:pt x="595" y="2437"/>
                    <a:pt x="614" y="2431"/>
                    <a:pt x="630" y="2418"/>
                  </a:cubicBezTo>
                  <a:lnTo>
                    <a:pt x="1260" y="1976"/>
                  </a:lnTo>
                  <a:cubicBezTo>
                    <a:pt x="1274" y="1962"/>
                    <a:pt x="1294" y="1956"/>
                    <a:pt x="1314" y="1956"/>
                  </a:cubicBezTo>
                  <a:cubicBezTo>
                    <a:pt x="1334" y="1956"/>
                    <a:pt x="1354" y="1962"/>
                    <a:pt x="1367" y="1976"/>
                  </a:cubicBezTo>
                  <a:lnTo>
                    <a:pt x="1984" y="2418"/>
                  </a:lnTo>
                  <a:cubicBezTo>
                    <a:pt x="2004" y="2431"/>
                    <a:pt x="2025" y="2437"/>
                    <a:pt x="2045" y="2437"/>
                  </a:cubicBezTo>
                  <a:cubicBezTo>
                    <a:pt x="2104" y="2437"/>
                    <a:pt x="2151" y="2384"/>
                    <a:pt x="2131" y="2324"/>
                  </a:cubicBezTo>
                  <a:lnTo>
                    <a:pt x="1890" y="1587"/>
                  </a:lnTo>
                  <a:cubicBezTo>
                    <a:pt x="1877" y="1547"/>
                    <a:pt x="1890" y="1507"/>
                    <a:pt x="1930" y="1480"/>
                  </a:cubicBezTo>
                  <a:lnTo>
                    <a:pt x="2547" y="1038"/>
                  </a:lnTo>
                  <a:cubicBezTo>
                    <a:pt x="2627" y="984"/>
                    <a:pt x="2587" y="863"/>
                    <a:pt x="2493" y="863"/>
                  </a:cubicBezTo>
                  <a:lnTo>
                    <a:pt x="1729" y="863"/>
                  </a:lnTo>
                  <a:cubicBezTo>
                    <a:pt x="1689" y="863"/>
                    <a:pt x="1649" y="837"/>
                    <a:pt x="1635" y="796"/>
                  </a:cubicBezTo>
                  <a:lnTo>
                    <a:pt x="1408" y="73"/>
                  </a:lnTo>
                  <a:cubicBezTo>
                    <a:pt x="1387" y="24"/>
                    <a:pt x="1348" y="1"/>
                    <a:pt x="13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0"/>
            <p:cNvSpPr/>
            <p:nvPr/>
          </p:nvSpPr>
          <p:spPr>
            <a:xfrm>
              <a:off x="6729759" y="4056235"/>
              <a:ext cx="162067" cy="150128"/>
            </a:xfrm>
            <a:custGeom>
              <a:avLst/>
              <a:gdLst/>
              <a:ahLst/>
              <a:cxnLst/>
              <a:rect l="l" t="t" r="r" b="b"/>
              <a:pathLst>
                <a:path w="2620" h="2427" extrusionOk="0">
                  <a:moveTo>
                    <a:pt x="1312" y="1"/>
                  </a:moveTo>
                  <a:cubicBezTo>
                    <a:pt x="1277" y="1"/>
                    <a:pt x="1243" y="17"/>
                    <a:pt x="1230" y="51"/>
                  </a:cubicBezTo>
                  <a:lnTo>
                    <a:pt x="988" y="788"/>
                  </a:lnTo>
                  <a:cubicBezTo>
                    <a:pt x="975" y="828"/>
                    <a:pt x="935" y="855"/>
                    <a:pt x="895" y="855"/>
                  </a:cubicBezTo>
                  <a:lnTo>
                    <a:pt x="131" y="855"/>
                  </a:lnTo>
                  <a:cubicBezTo>
                    <a:pt x="126" y="854"/>
                    <a:pt x="121" y="854"/>
                    <a:pt x="117" y="854"/>
                  </a:cubicBezTo>
                  <a:cubicBezTo>
                    <a:pt x="33" y="854"/>
                    <a:pt x="1" y="965"/>
                    <a:pt x="77" y="1016"/>
                  </a:cubicBezTo>
                  <a:lnTo>
                    <a:pt x="694" y="1471"/>
                  </a:lnTo>
                  <a:cubicBezTo>
                    <a:pt x="734" y="1498"/>
                    <a:pt x="747" y="1538"/>
                    <a:pt x="734" y="1579"/>
                  </a:cubicBezTo>
                  <a:lnTo>
                    <a:pt x="493" y="2302"/>
                  </a:lnTo>
                  <a:cubicBezTo>
                    <a:pt x="472" y="2364"/>
                    <a:pt x="523" y="2427"/>
                    <a:pt x="585" y="2427"/>
                  </a:cubicBezTo>
                  <a:cubicBezTo>
                    <a:pt x="603" y="2427"/>
                    <a:pt x="622" y="2421"/>
                    <a:pt x="640" y="2409"/>
                  </a:cubicBezTo>
                  <a:lnTo>
                    <a:pt x="1256" y="1954"/>
                  </a:lnTo>
                  <a:cubicBezTo>
                    <a:pt x="1277" y="1940"/>
                    <a:pt x="1297" y="1934"/>
                    <a:pt x="1315" y="1934"/>
                  </a:cubicBezTo>
                  <a:cubicBezTo>
                    <a:pt x="1334" y="1934"/>
                    <a:pt x="1350" y="1940"/>
                    <a:pt x="1364" y="1954"/>
                  </a:cubicBezTo>
                  <a:lnTo>
                    <a:pt x="1994" y="2409"/>
                  </a:lnTo>
                  <a:cubicBezTo>
                    <a:pt x="2009" y="2421"/>
                    <a:pt x="2026" y="2427"/>
                    <a:pt x="2043" y="2427"/>
                  </a:cubicBezTo>
                  <a:cubicBezTo>
                    <a:pt x="2101" y="2427"/>
                    <a:pt x="2159" y="2364"/>
                    <a:pt x="2128" y="2302"/>
                  </a:cubicBezTo>
                  <a:lnTo>
                    <a:pt x="1900" y="1579"/>
                  </a:lnTo>
                  <a:cubicBezTo>
                    <a:pt x="1886" y="1538"/>
                    <a:pt x="1900" y="1485"/>
                    <a:pt x="1927" y="1471"/>
                  </a:cubicBezTo>
                  <a:lnTo>
                    <a:pt x="2556" y="1016"/>
                  </a:lnTo>
                  <a:cubicBezTo>
                    <a:pt x="2620" y="965"/>
                    <a:pt x="2587" y="854"/>
                    <a:pt x="2515" y="854"/>
                  </a:cubicBezTo>
                  <a:cubicBezTo>
                    <a:pt x="2511" y="854"/>
                    <a:pt x="2507" y="854"/>
                    <a:pt x="2503" y="855"/>
                  </a:cubicBezTo>
                  <a:lnTo>
                    <a:pt x="1725" y="855"/>
                  </a:lnTo>
                  <a:cubicBezTo>
                    <a:pt x="1685" y="855"/>
                    <a:pt x="1645" y="828"/>
                    <a:pt x="1645" y="788"/>
                  </a:cubicBezTo>
                  <a:lnTo>
                    <a:pt x="1404" y="51"/>
                  </a:lnTo>
                  <a:cubicBezTo>
                    <a:pt x="1384" y="17"/>
                    <a:pt x="1347" y="1"/>
                    <a:pt x="13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0"/>
            <p:cNvSpPr/>
            <p:nvPr/>
          </p:nvSpPr>
          <p:spPr>
            <a:xfrm>
              <a:off x="4097343" y="481981"/>
              <a:ext cx="217244" cy="202893"/>
            </a:xfrm>
            <a:custGeom>
              <a:avLst/>
              <a:gdLst/>
              <a:ahLst/>
              <a:cxnLst/>
              <a:rect l="l" t="t" r="r" b="b"/>
              <a:pathLst>
                <a:path w="3512" h="3280" extrusionOk="0">
                  <a:moveTo>
                    <a:pt x="1761" y="1"/>
                  </a:moveTo>
                  <a:cubicBezTo>
                    <a:pt x="1713" y="1"/>
                    <a:pt x="1662" y="28"/>
                    <a:pt x="1636" y="81"/>
                  </a:cubicBezTo>
                  <a:lnTo>
                    <a:pt x="1327" y="1073"/>
                  </a:lnTo>
                  <a:cubicBezTo>
                    <a:pt x="1301" y="1127"/>
                    <a:pt x="1260" y="1153"/>
                    <a:pt x="1207" y="1153"/>
                  </a:cubicBezTo>
                  <a:lnTo>
                    <a:pt x="162" y="1153"/>
                  </a:lnTo>
                  <a:cubicBezTo>
                    <a:pt x="54" y="1153"/>
                    <a:pt x="1" y="1314"/>
                    <a:pt x="95" y="1381"/>
                  </a:cubicBezTo>
                  <a:lnTo>
                    <a:pt x="939" y="1984"/>
                  </a:lnTo>
                  <a:cubicBezTo>
                    <a:pt x="979" y="2024"/>
                    <a:pt x="992" y="2078"/>
                    <a:pt x="979" y="2132"/>
                  </a:cubicBezTo>
                  <a:lnTo>
                    <a:pt x="657" y="3110"/>
                  </a:lnTo>
                  <a:cubicBezTo>
                    <a:pt x="626" y="3203"/>
                    <a:pt x="699" y="3280"/>
                    <a:pt x="776" y="3280"/>
                  </a:cubicBezTo>
                  <a:cubicBezTo>
                    <a:pt x="800" y="3280"/>
                    <a:pt x="823" y="3273"/>
                    <a:pt x="845" y="3257"/>
                  </a:cubicBezTo>
                  <a:lnTo>
                    <a:pt x="1689" y="2641"/>
                  </a:lnTo>
                  <a:cubicBezTo>
                    <a:pt x="1709" y="2627"/>
                    <a:pt x="1733" y="2621"/>
                    <a:pt x="1758" y="2621"/>
                  </a:cubicBezTo>
                  <a:cubicBezTo>
                    <a:pt x="1783" y="2621"/>
                    <a:pt x="1810" y="2627"/>
                    <a:pt x="1837" y="2641"/>
                  </a:cubicBezTo>
                  <a:lnTo>
                    <a:pt x="2668" y="3257"/>
                  </a:lnTo>
                  <a:cubicBezTo>
                    <a:pt x="2689" y="3273"/>
                    <a:pt x="2713" y="3280"/>
                    <a:pt x="2736" y="3280"/>
                  </a:cubicBezTo>
                  <a:cubicBezTo>
                    <a:pt x="2814" y="3280"/>
                    <a:pt x="2886" y="3203"/>
                    <a:pt x="2855" y="3110"/>
                  </a:cubicBezTo>
                  <a:lnTo>
                    <a:pt x="2534" y="2132"/>
                  </a:lnTo>
                  <a:cubicBezTo>
                    <a:pt x="2520" y="2078"/>
                    <a:pt x="2534" y="2024"/>
                    <a:pt x="2587" y="1998"/>
                  </a:cubicBezTo>
                  <a:lnTo>
                    <a:pt x="3418" y="1381"/>
                  </a:lnTo>
                  <a:cubicBezTo>
                    <a:pt x="3512" y="1314"/>
                    <a:pt x="3472" y="1153"/>
                    <a:pt x="3351" y="1153"/>
                  </a:cubicBezTo>
                  <a:lnTo>
                    <a:pt x="2306" y="1153"/>
                  </a:lnTo>
                  <a:cubicBezTo>
                    <a:pt x="2252" y="1153"/>
                    <a:pt x="2212" y="1127"/>
                    <a:pt x="2198" y="1073"/>
                  </a:cubicBezTo>
                  <a:lnTo>
                    <a:pt x="1877" y="81"/>
                  </a:lnTo>
                  <a:cubicBezTo>
                    <a:pt x="1857" y="28"/>
                    <a:pt x="1810" y="1"/>
                    <a:pt x="1761" y="1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0"/>
            <p:cNvSpPr/>
            <p:nvPr/>
          </p:nvSpPr>
          <p:spPr>
            <a:xfrm>
              <a:off x="1673725" y="3983094"/>
              <a:ext cx="218048" cy="202274"/>
            </a:xfrm>
            <a:custGeom>
              <a:avLst/>
              <a:gdLst/>
              <a:ahLst/>
              <a:cxnLst/>
              <a:rect l="l" t="t" r="r" b="b"/>
              <a:pathLst>
                <a:path w="3525" h="3270" extrusionOk="0">
                  <a:moveTo>
                    <a:pt x="1762" y="1"/>
                  </a:moveTo>
                  <a:cubicBezTo>
                    <a:pt x="1715" y="1"/>
                    <a:pt x="1668" y="24"/>
                    <a:pt x="1648" y="71"/>
                  </a:cubicBezTo>
                  <a:lnTo>
                    <a:pt x="1327" y="1063"/>
                  </a:lnTo>
                  <a:cubicBezTo>
                    <a:pt x="1313" y="1117"/>
                    <a:pt x="1260" y="1143"/>
                    <a:pt x="1206" y="1143"/>
                  </a:cubicBezTo>
                  <a:lnTo>
                    <a:pt x="174" y="1143"/>
                  </a:lnTo>
                  <a:cubicBezTo>
                    <a:pt x="54" y="1143"/>
                    <a:pt x="0" y="1304"/>
                    <a:pt x="94" y="1371"/>
                  </a:cubicBezTo>
                  <a:lnTo>
                    <a:pt x="938" y="1988"/>
                  </a:lnTo>
                  <a:cubicBezTo>
                    <a:pt x="978" y="2014"/>
                    <a:pt x="1005" y="2068"/>
                    <a:pt x="978" y="2122"/>
                  </a:cubicBezTo>
                  <a:lnTo>
                    <a:pt x="657" y="3100"/>
                  </a:lnTo>
                  <a:cubicBezTo>
                    <a:pt x="636" y="3193"/>
                    <a:pt x="703" y="3270"/>
                    <a:pt x="783" y="3270"/>
                  </a:cubicBezTo>
                  <a:cubicBezTo>
                    <a:pt x="808" y="3270"/>
                    <a:pt x="833" y="3263"/>
                    <a:pt x="858" y="3247"/>
                  </a:cubicBezTo>
                  <a:lnTo>
                    <a:pt x="1689" y="2631"/>
                  </a:lnTo>
                  <a:cubicBezTo>
                    <a:pt x="1709" y="2618"/>
                    <a:pt x="1735" y="2611"/>
                    <a:pt x="1762" y="2611"/>
                  </a:cubicBezTo>
                  <a:cubicBezTo>
                    <a:pt x="1789" y="2611"/>
                    <a:pt x="1816" y="2618"/>
                    <a:pt x="1836" y="2631"/>
                  </a:cubicBezTo>
                  <a:lnTo>
                    <a:pt x="2667" y="3247"/>
                  </a:lnTo>
                  <a:cubicBezTo>
                    <a:pt x="2691" y="3263"/>
                    <a:pt x="2717" y="3270"/>
                    <a:pt x="2741" y="3270"/>
                  </a:cubicBezTo>
                  <a:cubicBezTo>
                    <a:pt x="2822" y="3270"/>
                    <a:pt x="2888" y="3193"/>
                    <a:pt x="2868" y="3100"/>
                  </a:cubicBezTo>
                  <a:lnTo>
                    <a:pt x="2546" y="2122"/>
                  </a:lnTo>
                  <a:cubicBezTo>
                    <a:pt x="2519" y="2068"/>
                    <a:pt x="2546" y="2014"/>
                    <a:pt x="2586" y="1988"/>
                  </a:cubicBezTo>
                  <a:lnTo>
                    <a:pt x="3417" y="1371"/>
                  </a:lnTo>
                  <a:cubicBezTo>
                    <a:pt x="3524" y="1304"/>
                    <a:pt x="3471" y="1143"/>
                    <a:pt x="3350" y="1143"/>
                  </a:cubicBezTo>
                  <a:lnTo>
                    <a:pt x="2318" y="1143"/>
                  </a:lnTo>
                  <a:cubicBezTo>
                    <a:pt x="2265" y="1143"/>
                    <a:pt x="2211" y="1117"/>
                    <a:pt x="2198" y="1063"/>
                  </a:cubicBezTo>
                  <a:lnTo>
                    <a:pt x="1876" y="71"/>
                  </a:lnTo>
                  <a:cubicBezTo>
                    <a:pt x="1856" y="24"/>
                    <a:pt x="1809" y="1"/>
                    <a:pt x="1762" y="1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0"/>
            <p:cNvSpPr/>
            <p:nvPr/>
          </p:nvSpPr>
          <p:spPr>
            <a:xfrm>
              <a:off x="2287359" y="3983106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2" y="1"/>
                  </a:moveTo>
                  <a:cubicBezTo>
                    <a:pt x="289" y="1"/>
                    <a:pt x="0" y="238"/>
                    <a:pt x="0" y="592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3" y="1181"/>
                    <a:pt x="1367" y="551"/>
                    <a:pt x="1005" y="176"/>
                  </a:cubicBezTo>
                  <a:cubicBezTo>
                    <a:pt x="884" y="55"/>
                    <a:pt x="736" y="1"/>
                    <a:pt x="59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0"/>
            <p:cNvSpPr/>
            <p:nvPr/>
          </p:nvSpPr>
          <p:spPr>
            <a:xfrm>
              <a:off x="1234868" y="2535230"/>
              <a:ext cx="84621" cy="73054"/>
            </a:xfrm>
            <a:custGeom>
              <a:avLst/>
              <a:gdLst/>
              <a:ahLst/>
              <a:cxnLst/>
              <a:rect l="l" t="t" r="r" b="b"/>
              <a:pathLst>
                <a:path w="1368" h="1181" extrusionOk="0">
                  <a:moveTo>
                    <a:pt x="587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55" y="1181"/>
                    <a:pt x="577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5"/>
                    <a:pt x="730" y="1"/>
                    <a:pt x="58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>
              <a:off x="3710393" y="4528284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87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55" y="1181"/>
                    <a:pt x="577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5"/>
                    <a:pt x="730" y="1"/>
                    <a:pt x="58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0"/>
            <p:cNvSpPr/>
            <p:nvPr/>
          </p:nvSpPr>
          <p:spPr>
            <a:xfrm>
              <a:off x="3058595" y="547298"/>
              <a:ext cx="84621" cy="72250"/>
            </a:xfrm>
            <a:custGeom>
              <a:avLst/>
              <a:gdLst/>
              <a:ahLst/>
              <a:cxnLst/>
              <a:rect l="l" t="t" r="r" b="b"/>
              <a:pathLst>
                <a:path w="1368" h="1168" extrusionOk="0">
                  <a:moveTo>
                    <a:pt x="588" y="1"/>
                  </a:moveTo>
                  <a:cubicBezTo>
                    <a:pt x="289" y="1"/>
                    <a:pt x="1" y="238"/>
                    <a:pt x="1" y="592"/>
                  </a:cubicBezTo>
                  <a:cubicBezTo>
                    <a:pt x="1" y="913"/>
                    <a:pt x="255" y="1168"/>
                    <a:pt x="577" y="1168"/>
                  </a:cubicBezTo>
                  <a:cubicBezTo>
                    <a:pt x="1099" y="1168"/>
                    <a:pt x="1367" y="538"/>
                    <a:pt x="992" y="176"/>
                  </a:cubicBezTo>
                  <a:cubicBezTo>
                    <a:pt x="875" y="55"/>
                    <a:pt x="730" y="1"/>
                    <a:pt x="588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0"/>
            <p:cNvSpPr/>
            <p:nvPr/>
          </p:nvSpPr>
          <p:spPr>
            <a:xfrm>
              <a:off x="1628263" y="2272948"/>
              <a:ext cx="114436" cy="113570"/>
            </a:xfrm>
            <a:custGeom>
              <a:avLst/>
              <a:gdLst/>
              <a:ahLst/>
              <a:cxnLst/>
              <a:rect l="l" t="t" r="r" b="b"/>
              <a:pathLst>
                <a:path w="1850" h="1836" extrusionOk="0">
                  <a:moveTo>
                    <a:pt x="925" y="0"/>
                  </a:moveTo>
                  <a:cubicBezTo>
                    <a:pt x="416" y="0"/>
                    <a:pt x="0" y="415"/>
                    <a:pt x="0" y="925"/>
                  </a:cubicBezTo>
                  <a:cubicBezTo>
                    <a:pt x="0" y="1434"/>
                    <a:pt x="416" y="1836"/>
                    <a:pt x="925" y="1836"/>
                  </a:cubicBezTo>
                  <a:cubicBezTo>
                    <a:pt x="1434" y="1836"/>
                    <a:pt x="1850" y="1434"/>
                    <a:pt x="1850" y="925"/>
                  </a:cubicBezTo>
                  <a:cubicBezTo>
                    <a:pt x="1850" y="415"/>
                    <a:pt x="1434" y="0"/>
                    <a:pt x="9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0"/>
            <p:cNvSpPr/>
            <p:nvPr/>
          </p:nvSpPr>
          <p:spPr>
            <a:xfrm>
              <a:off x="5149612" y="409637"/>
              <a:ext cx="114498" cy="113632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925" y="0"/>
                  </a:moveTo>
                  <a:cubicBezTo>
                    <a:pt x="416" y="0"/>
                    <a:pt x="1" y="416"/>
                    <a:pt x="1" y="925"/>
                  </a:cubicBezTo>
                  <a:cubicBezTo>
                    <a:pt x="1" y="1434"/>
                    <a:pt x="416" y="1836"/>
                    <a:pt x="925" y="1836"/>
                  </a:cubicBezTo>
                  <a:cubicBezTo>
                    <a:pt x="1435" y="1836"/>
                    <a:pt x="1850" y="1434"/>
                    <a:pt x="1850" y="925"/>
                  </a:cubicBezTo>
                  <a:cubicBezTo>
                    <a:pt x="1850" y="416"/>
                    <a:pt x="1435" y="0"/>
                    <a:pt x="9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0"/>
            <p:cNvSpPr/>
            <p:nvPr/>
          </p:nvSpPr>
          <p:spPr>
            <a:xfrm rot="10800000">
              <a:off x="7320343" y="2778995"/>
              <a:ext cx="218048" cy="202398"/>
            </a:xfrm>
            <a:custGeom>
              <a:avLst/>
              <a:gdLst/>
              <a:ahLst/>
              <a:cxnLst/>
              <a:rect l="l" t="t" r="r" b="b"/>
              <a:pathLst>
                <a:path w="3525" h="3272" extrusionOk="0">
                  <a:moveTo>
                    <a:pt x="1756" y="0"/>
                  </a:moveTo>
                  <a:cubicBezTo>
                    <a:pt x="1705" y="0"/>
                    <a:pt x="1655" y="27"/>
                    <a:pt x="1635" y="80"/>
                  </a:cubicBezTo>
                  <a:lnTo>
                    <a:pt x="1313" y="1059"/>
                  </a:lnTo>
                  <a:cubicBezTo>
                    <a:pt x="1300" y="1112"/>
                    <a:pt x="1260" y="1153"/>
                    <a:pt x="1206" y="1153"/>
                  </a:cubicBezTo>
                  <a:lnTo>
                    <a:pt x="174" y="1153"/>
                  </a:lnTo>
                  <a:cubicBezTo>
                    <a:pt x="54" y="1153"/>
                    <a:pt x="0" y="1300"/>
                    <a:pt x="94" y="1367"/>
                  </a:cubicBezTo>
                  <a:lnTo>
                    <a:pt x="938" y="1983"/>
                  </a:lnTo>
                  <a:cubicBezTo>
                    <a:pt x="978" y="2010"/>
                    <a:pt x="992" y="2064"/>
                    <a:pt x="978" y="2117"/>
                  </a:cubicBezTo>
                  <a:lnTo>
                    <a:pt x="657" y="3109"/>
                  </a:lnTo>
                  <a:cubicBezTo>
                    <a:pt x="626" y="3190"/>
                    <a:pt x="695" y="3271"/>
                    <a:pt x="772" y="3271"/>
                  </a:cubicBezTo>
                  <a:cubicBezTo>
                    <a:pt x="796" y="3271"/>
                    <a:pt x="821" y="3263"/>
                    <a:pt x="844" y="3243"/>
                  </a:cubicBezTo>
                  <a:lnTo>
                    <a:pt x="1689" y="2640"/>
                  </a:lnTo>
                  <a:cubicBezTo>
                    <a:pt x="1709" y="2620"/>
                    <a:pt x="1732" y="2610"/>
                    <a:pt x="1757" y="2610"/>
                  </a:cubicBezTo>
                  <a:cubicBezTo>
                    <a:pt x="1782" y="2610"/>
                    <a:pt x="1809" y="2620"/>
                    <a:pt x="1836" y="2640"/>
                  </a:cubicBezTo>
                  <a:lnTo>
                    <a:pt x="2667" y="3243"/>
                  </a:lnTo>
                  <a:cubicBezTo>
                    <a:pt x="2690" y="3263"/>
                    <a:pt x="2715" y="3271"/>
                    <a:pt x="2740" y="3271"/>
                  </a:cubicBezTo>
                  <a:cubicBezTo>
                    <a:pt x="2816" y="3271"/>
                    <a:pt x="2885" y="3190"/>
                    <a:pt x="2854" y="3109"/>
                  </a:cubicBezTo>
                  <a:lnTo>
                    <a:pt x="2533" y="2117"/>
                  </a:lnTo>
                  <a:cubicBezTo>
                    <a:pt x="2519" y="2064"/>
                    <a:pt x="2533" y="2010"/>
                    <a:pt x="2586" y="1983"/>
                  </a:cubicBezTo>
                  <a:lnTo>
                    <a:pt x="3417" y="1367"/>
                  </a:lnTo>
                  <a:cubicBezTo>
                    <a:pt x="3524" y="1300"/>
                    <a:pt x="3471" y="1153"/>
                    <a:pt x="3350" y="1153"/>
                  </a:cubicBezTo>
                  <a:lnTo>
                    <a:pt x="2305" y="1153"/>
                  </a:lnTo>
                  <a:cubicBezTo>
                    <a:pt x="2251" y="1153"/>
                    <a:pt x="2211" y="1112"/>
                    <a:pt x="2198" y="1059"/>
                  </a:cubicBezTo>
                  <a:lnTo>
                    <a:pt x="1876" y="80"/>
                  </a:lnTo>
                  <a:cubicBezTo>
                    <a:pt x="1856" y="27"/>
                    <a:pt x="1806" y="0"/>
                    <a:pt x="1756" y="0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0"/>
            <p:cNvSpPr/>
            <p:nvPr/>
          </p:nvSpPr>
          <p:spPr>
            <a:xfrm rot="10800000">
              <a:off x="7115819" y="1266593"/>
              <a:ext cx="218048" cy="202274"/>
            </a:xfrm>
            <a:custGeom>
              <a:avLst/>
              <a:gdLst/>
              <a:ahLst/>
              <a:cxnLst/>
              <a:rect l="l" t="t" r="r" b="b"/>
              <a:pathLst>
                <a:path w="3525" h="3270" extrusionOk="0">
                  <a:moveTo>
                    <a:pt x="1762" y="1"/>
                  </a:moveTo>
                  <a:cubicBezTo>
                    <a:pt x="1715" y="1"/>
                    <a:pt x="1668" y="24"/>
                    <a:pt x="1648" y="71"/>
                  </a:cubicBezTo>
                  <a:lnTo>
                    <a:pt x="1327" y="1063"/>
                  </a:lnTo>
                  <a:cubicBezTo>
                    <a:pt x="1313" y="1117"/>
                    <a:pt x="1260" y="1143"/>
                    <a:pt x="1206" y="1143"/>
                  </a:cubicBezTo>
                  <a:lnTo>
                    <a:pt x="174" y="1143"/>
                  </a:lnTo>
                  <a:cubicBezTo>
                    <a:pt x="54" y="1143"/>
                    <a:pt x="0" y="1304"/>
                    <a:pt x="94" y="1371"/>
                  </a:cubicBezTo>
                  <a:lnTo>
                    <a:pt x="938" y="1988"/>
                  </a:lnTo>
                  <a:cubicBezTo>
                    <a:pt x="978" y="2014"/>
                    <a:pt x="1005" y="2068"/>
                    <a:pt x="978" y="2122"/>
                  </a:cubicBezTo>
                  <a:lnTo>
                    <a:pt x="657" y="3100"/>
                  </a:lnTo>
                  <a:cubicBezTo>
                    <a:pt x="636" y="3193"/>
                    <a:pt x="703" y="3270"/>
                    <a:pt x="783" y="3270"/>
                  </a:cubicBezTo>
                  <a:cubicBezTo>
                    <a:pt x="808" y="3270"/>
                    <a:pt x="833" y="3263"/>
                    <a:pt x="858" y="3247"/>
                  </a:cubicBezTo>
                  <a:lnTo>
                    <a:pt x="1689" y="2631"/>
                  </a:lnTo>
                  <a:cubicBezTo>
                    <a:pt x="1709" y="2618"/>
                    <a:pt x="1735" y="2611"/>
                    <a:pt x="1762" y="2611"/>
                  </a:cubicBezTo>
                  <a:cubicBezTo>
                    <a:pt x="1789" y="2611"/>
                    <a:pt x="1816" y="2618"/>
                    <a:pt x="1836" y="2631"/>
                  </a:cubicBezTo>
                  <a:lnTo>
                    <a:pt x="2667" y="3247"/>
                  </a:lnTo>
                  <a:cubicBezTo>
                    <a:pt x="2691" y="3263"/>
                    <a:pt x="2717" y="3270"/>
                    <a:pt x="2741" y="3270"/>
                  </a:cubicBezTo>
                  <a:cubicBezTo>
                    <a:pt x="2822" y="3270"/>
                    <a:pt x="2888" y="3193"/>
                    <a:pt x="2868" y="3100"/>
                  </a:cubicBezTo>
                  <a:lnTo>
                    <a:pt x="2546" y="2122"/>
                  </a:lnTo>
                  <a:cubicBezTo>
                    <a:pt x="2519" y="2068"/>
                    <a:pt x="2546" y="2014"/>
                    <a:pt x="2586" y="1988"/>
                  </a:cubicBezTo>
                  <a:lnTo>
                    <a:pt x="3417" y="1371"/>
                  </a:lnTo>
                  <a:cubicBezTo>
                    <a:pt x="3524" y="1304"/>
                    <a:pt x="3471" y="1143"/>
                    <a:pt x="3350" y="1143"/>
                  </a:cubicBezTo>
                  <a:lnTo>
                    <a:pt x="2318" y="1143"/>
                  </a:lnTo>
                  <a:cubicBezTo>
                    <a:pt x="2265" y="1143"/>
                    <a:pt x="2211" y="1117"/>
                    <a:pt x="2198" y="1063"/>
                  </a:cubicBezTo>
                  <a:lnTo>
                    <a:pt x="1876" y="71"/>
                  </a:lnTo>
                  <a:cubicBezTo>
                    <a:pt x="1856" y="24"/>
                    <a:pt x="1809" y="1"/>
                    <a:pt x="1762" y="1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0"/>
            <p:cNvSpPr/>
            <p:nvPr/>
          </p:nvSpPr>
          <p:spPr>
            <a:xfrm rot="10800000">
              <a:off x="7808677" y="2462177"/>
              <a:ext cx="84621" cy="73054"/>
            </a:xfrm>
            <a:custGeom>
              <a:avLst/>
              <a:gdLst/>
              <a:ahLst/>
              <a:cxnLst/>
              <a:rect l="l" t="t" r="r" b="b"/>
              <a:pathLst>
                <a:path w="1368" h="1181" extrusionOk="0">
                  <a:moveTo>
                    <a:pt x="587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55" y="1181"/>
                    <a:pt x="577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5"/>
                    <a:pt x="730" y="1"/>
                    <a:pt x="58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0"/>
            <p:cNvSpPr/>
            <p:nvPr/>
          </p:nvSpPr>
          <p:spPr>
            <a:xfrm rot="10800000">
              <a:off x="7538393" y="2038767"/>
              <a:ext cx="114436" cy="113570"/>
            </a:xfrm>
            <a:custGeom>
              <a:avLst/>
              <a:gdLst/>
              <a:ahLst/>
              <a:cxnLst/>
              <a:rect l="l" t="t" r="r" b="b"/>
              <a:pathLst>
                <a:path w="1850" h="1836" extrusionOk="0">
                  <a:moveTo>
                    <a:pt x="925" y="0"/>
                  </a:moveTo>
                  <a:cubicBezTo>
                    <a:pt x="416" y="0"/>
                    <a:pt x="0" y="415"/>
                    <a:pt x="0" y="925"/>
                  </a:cubicBezTo>
                  <a:cubicBezTo>
                    <a:pt x="0" y="1434"/>
                    <a:pt x="416" y="1836"/>
                    <a:pt x="925" y="1836"/>
                  </a:cubicBezTo>
                  <a:cubicBezTo>
                    <a:pt x="1434" y="1836"/>
                    <a:pt x="1850" y="1434"/>
                    <a:pt x="1850" y="925"/>
                  </a:cubicBezTo>
                  <a:cubicBezTo>
                    <a:pt x="1850" y="415"/>
                    <a:pt x="1434" y="0"/>
                    <a:pt x="9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0"/>
            <p:cNvSpPr/>
            <p:nvPr/>
          </p:nvSpPr>
          <p:spPr>
            <a:xfrm rot="10800000">
              <a:off x="5480427" y="759702"/>
              <a:ext cx="84621" cy="73054"/>
            </a:xfrm>
            <a:custGeom>
              <a:avLst/>
              <a:gdLst/>
              <a:ahLst/>
              <a:cxnLst/>
              <a:rect l="l" t="t" r="r" b="b"/>
              <a:pathLst>
                <a:path w="1368" h="1181" extrusionOk="0">
                  <a:moveTo>
                    <a:pt x="587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55" y="1181"/>
                    <a:pt x="577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5"/>
                    <a:pt x="730" y="1"/>
                    <a:pt x="58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0"/>
            <p:cNvSpPr/>
            <p:nvPr/>
          </p:nvSpPr>
          <p:spPr>
            <a:xfrm>
              <a:off x="4623196" y="4358428"/>
              <a:ext cx="190999" cy="189549"/>
            </a:xfrm>
            <a:custGeom>
              <a:avLst/>
              <a:gdLst/>
              <a:ahLst/>
              <a:cxnLst/>
              <a:rect l="l" t="t" r="r" b="b"/>
              <a:pathLst>
                <a:path w="1850" h="1836" extrusionOk="0">
                  <a:moveTo>
                    <a:pt x="925" y="0"/>
                  </a:moveTo>
                  <a:cubicBezTo>
                    <a:pt x="416" y="0"/>
                    <a:pt x="0" y="415"/>
                    <a:pt x="0" y="925"/>
                  </a:cubicBezTo>
                  <a:cubicBezTo>
                    <a:pt x="0" y="1434"/>
                    <a:pt x="416" y="1836"/>
                    <a:pt x="925" y="1836"/>
                  </a:cubicBezTo>
                  <a:cubicBezTo>
                    <a:pt x="1434" y="1836"/>
                    <a:pt x="1850" y="1434"/>
                    <a:pt x="1850" y="925"/>
                  </a:cubicBezTo>
                  <a:cubicBezTo>
                    <a:pt x="1850" y="415"/>
                    <a:pt x="1434" y="0"/>
                    <a:pt x="9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0"/>
            <p:cNvSpPr/>
            <p:nvPr/>
          </p:nvSpPr>
          <p:spPr>
            <a:xfrm>
              <a:off x="6309221" y="797728"/>
              <a:ext cx="190999" cy="189549"/>
            </a:xfrm>
            <a:custGeom>
              <a:avLst/>
              <a:gdLst/>
              <a:ahLst/>
              <a:cxnLst/>
              <a:rect l="l" t="t" r="r" b="b"/>
              <a:pathLst>
                <a:path w="1850" h="1836" extrusionOk="0">
                  <a:moveTo>
                    <a:pt x="925" y="0"/>
                  </a:moveTo>
                  <a:cubicBezTo>
                    <a:pt x="416" y="0"/>
                    <a:pt x="0" y="415"/>
                    <a:pt x="0" y="925"/>
                  </a:cubicBezTo>
                  <a:cubicBezTo>
                    <a:pt x="0" y="1434"/>
                    <a:pt x="416" y="1836"/>
                    <a:pt x="925" y="1836"/>
                  </a:cubicBezTo>
                  <a:cubicBezTo>
                    <a:pt x="1434" y="1836"/>
                    <a:pt x="1850" y="1434"/>
                    <a:pt x="1850" y="925"/>
                  </a:cubicBezTo>
                  <a:cubicBezTo>
                    <a:pt x="1850" y="415"/>
                    <a:pt x="1434" y="0"/>
                    <a:pt x="9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1687246" y="3013678"/>
              <a:ext cx="190999" cy="189549"/>
            </a:xfrm>
            <a:custGeom>
              <a:avLst/>
              <a:gdLst/>
              <a:ahLst/>
              <a:cxnLst/>
              <a:rect l="l" t="t" r="r" b="b"/>
              <a:pathLst>
                <a:path w="1850" h="1836" extrusionOk="0">
                  <a:moveTo>
                    <a:pt x="925" y="0"/>
                  </a:moveTo>
                  <a:cubicBezTo>
                    <a:pt x="416" y="0"/>
                    <a:pt x="0" y="415"/>
                    <a:pt x="0" y="925"/>
                  </a:cubicBezTo>
                  <a:cubicBezTo>
                    <a:pt x="0" y="1434"/>
                    <a:pt x="416" y="1836"/>
                    <a:pt x="925" y="1836"/>
                  </a:cubicBezTo>
                  <a:cubicBezTo>
                    <a:pt x="1434" y="1836"/>
                    <a:pt x="1850" y="1434"/>
                    <a:pt x="1850" y="925"/>
                  </a:cubicBezTo>
                  <a:cubicBezTo>
                    <a:pt x="1850" y="415"/>
                    <a:pt x="1434" y="0"/>
                    <a:pt x="9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3223058" y="625253"/>
              <a:ext cx="190999" cy="189549"/>
            </a:xfrm>
            <a:custGeom>
              <a:avLst/>
              <a:gdLst/>
              <a:ahLst/>
              <a:cxnLst/>
              <a:rect l="l" t="t" r="r" b="b"/>
              <a:pathLst>
                <a:path w="1850" h="1836" extrusionOk="0">
                  <a:moveTo>
                    <a:pt x="925" y="0"/>
                  </a:moveTo>
                  <a:cubicBezTo>
                    <a:pt x="416" y="0"/>
                    <a:pt x="0" y="415"/>
                    <a:pt x="0" y="925"/>
                  </a:cubicBezTo>
                  <a:cubicBezTo>
                    <a:pt x="0" y="1434"/>
                    <a:pt x="416" y="1836"/>
                    <a:pt x="925" y="1836"/>
                  </a:cubicBezTo>
                  <a:cubicBezTo>
                    <a:pt x="1434" y="1836"/>
                    <a:pt x="1850" y="1434"/>
                    <a:pt x="1850" y="925"/>
                  </a:cubicBezTo>
                  <a:cubicBezTo>
                    <a:pt x="1850" y="415"/>
                    <a:pt x="1434" y="0"/>
                    <a:pt x="9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7333883" y="3555128"/>
              <a:ext cx="190999" cy="189549"/>
            </a:xfrm>
            <a:custGeom>
              <a:avLst/>
              <a:gdLst/>
              <a:ahLst/>
              <a:cxnLst/>
              <a:rect l="l" t="t" r="r" b="b"/>
              <a:pathLst>
                <a:path w="1850" h="1836" extrusionOk="0">
                  <a:moveTo>
                    <a:pt x="925" y="0"/>
                  </a:moveTo>
                  <a:cubicBezTo>
                    <a:pt x="416" y="0"/>
                    <a:pt x="0" y="415"/>
                    <a:pt x="0" y="925"/>
                  </a:cubicBezTo>
                  <a:cubicBezTo>
                    <a:pt x="0" y="1434"/>
                    <a:pt x="416" y="1836"/>
                    <a:pt x="925" y="1836"/>
                  </a:cubicBezTo>
                  <a:cubicBezTo>
                    <a:pt x="1434" y="1836"/>
                    <a:pt x="1850" y="1434"/>
                    <a:pt x="1850" y="925"/>
                  </a:cubicBezTo>
                  <a:cubicBezTo>
                    <a:pt x="1850" y="415"/>
                    <a:pt x="1434" y="0"/>
                    <a:pt x="9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183221" y="4358428"/>
              <a:ext cx="190999" cy="189549"/>
            </a:xfrm>
            <a:custGeom>
              <a:avLst/>
              <a:gdLst/>
              <a:ahLst/>
              <a:cxnLst/>
              <a:rect l="l" t="t" r="r" b="b"/>
              <a:pathLst>
                <a:path w="1850" h="1836" extrusionOk="0">
                  <a:moveTo>
                    <a:pt x="925" y="0"/>
                  </a:moveTo>
                  <a:cubicBezTo>
                    <a:pt x="416" y="0"/>
                    <a:pt x="0" y="415"/>
                    <a:pt x="0" y="925"/>
                  </a:cubicBezTo>
                  <a:cubicBezTo>
                    <a:pt x="0" y="1434"/>
                    <a:pt x="416" y="1836"/>
                    <a:pt x="925" y="1836"/>
                  </a:cubicBezTo>
                  <a:cubicBezTo>
                    <a:pt x="1434" y="1836"/>
                    <a:pt x="1850" y="1434"/>
                    <a:pt x="1850" y="925"/>
                  </a:cubicBezTo>
                  <a:cubicBezTo>
                    <a:pt x="1850" y="415"/>
                    <a:pt x="1434" y="0"/>
                    <a:pt x="9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5441462" y="4185370"/>
              <a:ext cx="162562" cy="150809"/>
            </a:xfrm>
            <a:custGeom>
              <a:avLst/>
              <a:gdLst/>
              <a:ahLst/>
              <a:cxnLst/>
              <a:rect l="l" t="t" r="r" b="b"/>
              <a:pathLst>
                <a:path w="2628" h="2438" extrusionOk="0">
                  <a:moveTo>
                    <a:pt x="1311" y="1"/>
                  </a:moveTo>
                  <a:cubicBezTo>
                    <a:pt x="1278" y="1"/>
                    <a:pt x="1246" y="21"/>
                    <a:pt x="1233" y="59"/>
                  </a:cubicBezTo>
                  <a:lnTo>
                    <a:pt x="992" y="796"/>
                  </a:lnTo>
                  <a:cubicBezTo>
                    <a:pt x="979" y="837"/>
                    <a:pt x="939" y="863"/>
                    <a:pt x="898" y="863"/>
                  </a:cubicBezTo>
                  <a:lnTo>
                    <a:pt x="135" y="863"/>
                  </a:lnTo>
                  <a:cubicBezTo>
                    <a:pt x="41" y="863"/>
                    <a:pt x="1" y="984"/>
                    <a:pt x="81" y="1024"/>
                  </a:cubicBezTo>
                  <a:lnTo>
                    <a:pt x="697" y="1480"/>
                  </a:lnTo>
                  <a:cubicBezTo>
                    <a:pt x="738" y="1507"/>
                    <a:pt x="751" y="1547"/>
                    <a:pt x="738" y="1587"/>
                  </a:cubicBezTo>
                  <a:lnTo>
                    <a:pt x="496" y="2324"/>
                  </a:lnTo>
                  <a:cubicBezTo>
                    <a:pt x="476" y="2384"/>
                    <a:pt x="524" y="2437"/>
                    <a:pt x="577" y="2437"/>
                  </a:cubicBezTo>
                  <a:cubicBezTo>
                    <a:pt x="595" y="2437"/>
                    <a:pt x="614" y="2431"/>
                    <a:pt x="630" y="2418"/>
                  </a:cubicBezTo>
                  <a:lnTo>
                    <a:pt x="1260" y="1976"/>
                  </a:lnTo>
                  <a:cubicBezTo>
                    <a:pt x="1274" y="1962"/>
                    <a:pt x="1294" y="1956"/>
                    <a:pt x="1314" y="1956"/>
                  </a:cubicBezTo>
                  <a:cubicBezTo>
                    <a:pt x="1334" y="1956"/>
                    <a:pt x="1354" y="1962"/>
                    <a:pt x="1367" y="1976"/>
                  </a:cubicBezTo>
                  <a:lnTo>
                    <a:pt x="1984" y="2418"/>
                  </a:lnTo>
                  <a:cubicBezTo>
                    <a:pt x="2004" y="2431"/>
                    <a:pt x="2025" y="2437"/>
                    <a:pt x="2045" y="2437"/>
                  </a:cubicBezTo>
                  <a:cubicBezTo>
                    <a:pt x="2104" y="2437"/>
                    <a:pt x="2151" y="2384"/>
                    <a:pt x="2131" y="2324"/>
                  </a:cubicBezTo>
                  <a:lnTo>
                    <a:pt x="1890" y="1587"/>
                  </a:lnTo>
                  <a:cubicBezTo>
                    <a:pt x="1877" y="1547"/>
                    <a:pt x="1890" y="1507"/>
                    <a:pt x="1930" y="1480"/>
                  </a:cubicBezTo>
                  <a:lnTo>
                    <a:pt x="2547" y="1038"/>
                  </a:lnTo>
                  <a:cubicBezTo>
                    <a:pt x="2627" y="984"/>
                    <a:pt x="2587" y="863"/>
                    <a:pt x="2493" y="863"/>
                  </a:cubicBezTo>
                  <a:lnTo>
                    <a:pt x="1729" y="863"/>
                  </a:lnTo>
                  <a:cubicBezTo>
                    <a:pt x="1689" y="863"/>
                    <a:pt x="1649" y="837"/>
                    <a:pt x="1635" y="796"/>
                  </a:cubicBezTo>
                  <a:lnTo>
                    <a:pt x="1408" y="73"/>
                  </a:lnTo>
                  <a:cubicBezTo>
                    <a:pt x="1387" y="24"/>
                    <a:pt x="1348" y="1"/>
                    <a:pt x="13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0"/>
            <p:cNvSpPr/>
            <p:nvPr/>
          </p:nvSpPr>
          <p:spPr>
            <a:xfrm>
              <a:off x="6145638" y="4453198"/>
              <a:ext cx="114436" cy="113570"/>
            </a:xfrm>
            <a:custGeom>
              <a:avLst/>
              <a:gdLst/>
              <a:ahLst/>
              <a:cxnLst/>
              <a:rect l="l" t="t" r="r" b="b"/>
              <a:pathLst>
                <a:path w="1850" h="1836" extrusionOk="0">
                  <a:moveTo>
                    <a:pt x="925" y="0"/>
                  </a:moveTo>
                  <a:cubicBezTo>
                    <a:pt x="416" y="0"/>
                    <a:pt x="0" y="415"/>
                    <a:pt x="0" y="925"/>
                  </a:cubicBezTo>
                  <a:cubicBezTo>
                    <a:pt x="0" y="1434"/>
                    <a:pt x="416" y="1836"/>
                    <a:pt x="925" y="1836"/>
                  </a:cubicBezTo>
                  <a:cubicBezTo>
                    <a:pt x="1434" y="1836"/>
                    <a:pt x="1850" y="1434"/>
                    <a:pt x="1850" y="925"/>
                  </a:cubicBezTo>
                  <a:cubicBezTo>
                    <a:pt x="1850" y="415"/>
                    <a:pt x="1434" y="0"/>
                    <a:pt x="9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0"/>
          <p:cNvSpPr txBox="1">
            <a:spLocks noGrp="1"/>
          </p:cNvSpPr>
          <p:nvPr>
            <p:ph type="title"/>
          </p:nvPr>
        </p:nvSpPr>
        <p:spPr>
          <a:xfrm>
            <a:off x="2479250" y="1398825"/>
            <a:ext cx="4185600" cy="18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500"/>
              <a:buNone/>
              <a:defRPr sz="11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20" name="Google Shape;120;p10"/>
          <p:cNvSpPr txBox="1">
            <a:spLocks noGrp="1"/>
          </p:cNvSpPr>
          <p:nvPr>
            <p:ph type="subTitle" idx="1"/>
          </p:nvPr>
        </p:nvSpPr>
        <p:spPr>
          <a:xfrm>
            <a:off x="2679714" y="2806888"/>
            <a:ext cx="3820500" cy="3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"/>
          <p:cNvSpPr txBox="1">
            <a:spLocks noGrp="1"/>
          </p:cNvSpPr>
          <p:nvPr>
            <p:ph type="title" hasCustomPrompt="1"/>
          </p:nvPr>
        </p:nvSpPr>
        <p:spPr>
          <a:xfrm>
            <a:off x="1006450" y="1507649"/>
            <a:ext cx="6981300" cy="146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3" name="Google Shape;123;p11"/>
          <p:cNvSpPr txBox="1">
            <a:spLocks noGrp="1"/>
          </p:cNvSpPr>
          <p:nvPr>
            <p:ph type="subTitle" idx="1"/>
          </p:nvPr>
        </p:nvSpPr>
        <p:spPr>
          <a:xfrm>
            <a:off x="2415900" y="3228313"/>
            <a:ext cx="4368300" cy="333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124" name="Google Shape;124;p11"/>
          <p:cNvGrpSpPr/>
          <p:nvPr/>
        </p:nvGrpSpPr>
        <p:grpSpPr>
          <a:xfrm>
            <a:off x="223909" y="195881"/>
            <a:ext cx="2861626" cy="4751744"/>
            <a:chOff x="229259" y="207831"/>
            <a:chExt cx="2861626" cy="4751744"/>
          </a:xfrm>
        </p:grpSpPr>
        <p:sp>
          <p:nvSpPr>
            <p:cNvPr id="125" name="Google Shape;125;p11"/>
            <p:cNvSpPr/>
            <p:nvPr/>
          </p:nvSpPr>
          <p:spPr>
            <a:xfrm>
              <a:off x="1058572" y="4195085"/>
              <a:ext cx="162067" cy="150128"/>
            </a:xfrm>
            <a:custGeom>
              <a:avLst/>
              <a:gdLst/>
              <a:ahLst/>
              <a:cxnLst/>
              <a:rect l="l" t="t" r="r" b="b"/>
              <a:pathLst>
                <a:path w="2620" h="2427" extrusionOk="0">
                  <a:moveTo>
                    <a:pt x="1312" y="1"/>
                  </a:moveTo>
                  <a:cubicBezTo>
                    <a:pt x="1277" y="1"/>
                    <a:pt x="1243" y="17"/>
                    <a:pt x="1230" y="51"/>
                  </a:cubicBezTo>
                  <a:lnTo>
                    <a:pt x="988" y="788"/>
                  </a:lnTo>
                  <a:cubicBezTo>
                    <a:pt x="975" y="828"/>
                    <a:pt x="935" y="855"/>
                    <a:pt x="895" y="855"/>
                  </a:cubicBezTo>
                  <a:lnTo>
                    <a:pt x="131" y="855"/>
                  </a:lnTo>
                  <a:cubicBezTo>
                    <a:pt x="126" y="854"/>
                    <a:pt x="121" y="854"/>
                    <a:pt x="117" y="854"/>
                  </a:cubicBezTo>
                  <a:cubicBezTo>
                    <a:pt x="33" y="854"/>
                    <a:pt x="1" y="965"/>
                    <a:pt x="77" y="1016"/>
                  </a:cubicBezTo>
                  <a:lnTo>
                    <a:pt x="694" y="1471"/>
                  </a:lnTo>
                  <a:cubicBezTo>
                    <a:pt x="734" y="1498"/>
                    <a:pt x="747" y="1538"/>
                    <a:pt x="734" y="1579"/>
                  </a:cubicBezTo>
                  <a:lnTo>
                    <a:pt x="493" y="2302"/>
                  </a:lnTo>
                  <a:cubicBezTo>
                    <a:pt x="472" y="2364"/>
                    <a:pt x="523" y="2427"/>
                    <a:pt x="585" y="2427"/>
                  </a:cubicBezTo>
                  <a:cubicBezTo>
                    <a:pt x="603" y="2427"/>
                    <a:pt x="622" y="2421"/>
                    <a:pt x="640" y="2409"/>
                  </a:cubicBezTo>
                  <a:lnTo>
                    <a:pt x="1256" y="1954"/>
                  </a:lnTo>
                  <a:cubicBezTo>
                    <a:pt x="1277" y="1940"/>
                    <a:pt x="1297" y="1934"/>
                    <a:pt x="1315" y="1934"/>
                  </a:cubicBezTo>
                  <a:cubicBezTo>
                    <a:pt x="1334" y="1934"/>
                    <a:pt x="1350" y="1940"/>
                    <a:pt x="1364" y="1954"/>
                  </a:cubicBezTo>
                  <a:lnTo>
                    <a:pt x="1994" y="2409"/>
                  </a:lnTo>
                  <a:cubicBezTo>
                    <a:pt x="2009" y="2421"/>
                    <a:pt x="2026" y="2427"/>
                    <a:pt x="2043" y="2427"/>
                  </a:cubicBezTo>
                  <a:cubicBezTo>
                    <a:pt x="2101" y="2427"/>
                    <a:pt x="2159" y="2364"/>
                    <a:pt x="2128" y="2302"/>
                  </a:cubicBezTo>
                  <a:lnTo>
                    <a:pt x="1900" y="1579"/>
                  </a:lnTo>
                  <a:cubicBezTo>
                    <a:pt x="1886" y="1538"/>
                    <a:pt x="1900" y="1485"/>
                    <a:pt x="1927" y="1471"/>
                  </a:cubicBezTo>
                  <a:lnTo>
                    <a:pt x="2556" y="1016"/>
                  </a:lnTo>
                  <a:cubicBezTo>
                    <a:pt x="2620" y="965"/>
                    <a:pt x="2587" y="854"/>
                    <a:pt x="2515" y="854"/>
                  </a:cubicBezTo>
                  <a:cubicBezTo>
                    <a:pt x="2511" y="854"/>
                    <a:pt x="2507" y="854"/>
                    <a:pt x="2503" y="855"/>
                  </a:cubicBezTo>
                  <a:lnTo>
                    <a:pt x="1725" y="855"/>
                  </a:lnTo>
                  <a:cubicBezTo>
                    <a:pt x="1685" y="855"/>
                    <a:pt x="1645" y="828"/>
                    <a:pt x="1645" y="788"/>
                  </a:cubicBezTo>
                  <a:lnTo>
                    <a:pt x="1404" y="51"/>
                  </a:lnTo>
                  <a:cubicBezTo>
                    <a:pt x="1384" y="17"/>
                    <a:pt x="1347" y="1"/>
                    <a:pt x="13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1798938" y="4708259"/>
              <a:ext cx="162562" cy="150376"/>
            </a:xfrm>
            <a:custGeom>
              <a:avLst/>
              <a:gdLst/>
              <a:ahLst/>
              <a:cxnLst/>
              <a:rect l="l" t="t" r="r" b="b"/>
              <a:pathLst>
                <a:path w="2628" h="2431" extrusionOk="0">
                  <a:moveTo>
                    <a:pt x="1316" y="0"/>
                  </a:moveTo>
                  <a:cubicBezTo>
                    <a:pt x="1281" y="0"/>
                    <a:pt x="1247" y="20"/>
                    <a:pt x="1234" y="60"/>
                  </a:cubicBezTo>
                  <a:lnTo>
                    <a:pt x="992" y="797"/>
                  </a:lnTo>
                  <a:cubicBezTo>
                    <a:pt x="979" y="838"/>
                    <a:pt x="939" y="864"/>
                    <a:pt x="899" y="864"/>
                  </a:cubicBezTo>
                  <a:lnTo>
                    <a:pt x="135" y="864"/>
                  </a:lnTo>
                  <a:cubicBezTo>
                    <a:pt x="41" y="864"/>
                    <a:pt x="1" y="985"/>
                    <a:pt x="81" y="1025"/>
                  </a:cubicBezTo>
                  <a:lnTo>
                    <a:pt x="698" y="1481"/>
                  </a:lnTo>
                  <a:cubicBezTo>
                    <a:pt x="738" y="1494"/>
                    <a:pt x="751" y="1534"/>
                    <a:pt x="738" y="1575"/>
                  </a:cubicBezTo>
                  <a:lnTo>
                    <a:pt x="497" y="2312"/>
                  </a:lnTo>
                  <a:cubicBezTo>
                    <a:pt x="475" y="2376"/>
                    <a:pt x="530" y="2431"/>
                    <a:pt x="594" y="2431"/>
                  </a:cubicBezTo>
                  <a:cubicBezTo>
                    <a:pt x="610" y="2431"/>
                    <a:pt x="627" y="2427"/>
                    <a:pt x="644" y="2419"/>
                  </a:cubicBezTo>
                  <a:lnTo>
                    <a:pt x="1260" y="1963"/>
                  </a:lnTo>
                  <a:cubicBezTo>
                    <a:pt x="1281" y="1950"/>
                    <a:pt x="1301" y="1943"/>
                    <a:pt x="1319" y="1943"/>
                  </a:cubicBezTo>
                  <a:cubicBezTo>
                    <a:pt x="1338" y="1943"/>
                    <a:pt x="1354" y="1950"/>
                    <a:pt x="1368" y="1963"/>
                  </a:cubicBezTo>
                  <a:lnTo>
                    <a:pt x="1998" y="2419"/>
                  </a:lnTo>
                  <a:cubicBezTo>
                    <a:pt x="2011" y="2427"/>
                    <a:pt x="2026" y="2431"/>
                    <a:pt x="2041" y="2431"/>
                  </a:cubicBezTo>
                  <a:cubicBezTo>
                    <a:pt x="2098" y="2431"/>
                    <a:pt x="2153" y="2376"/>
                    <a:pt x="2132" y="2312"/>
                  </a:cubicBezTo>
                  <a:lnTo>
                    <a:pt x="1904" y="1575"/>
                  </a:lnTo>
                  <a:cubicBezTo>
                    <a:pt x="1890" y="1534"/>
                    <a:pt x="1904" y="1494"/>
                    <a:pt x="1931" y="1481"/>
                  </a:cubicBezTo>
                  <a:lnTo>
                    <a:pt x="2560" y="1025"/>
                  </a:lnTo>
                  <a:cubicBezTo>
                    <a:pt x="2627" y="972"/>
                    <a:pt x="2587" y="851"/>
                    <a:pt x="2507" y="851"/>
                  </a:cubicBezTo>
                  <a:lnTo>
                    <a:pt x="1730" y="851"/>
                  </a:lnTo>
                  <a:cubicBezTo>
                    <a:pt x="1689" y="851"/>
                    <a:pt x="1649" y="824"/>
                    <a:pt x="1636" y="797"/>
                  </a:cubicBezTo>
                  <a:lnTo>
                    <a:pt x="1408" y="60"/>
                  </a:lnTo>
                  <a:cubicBezTo>
                    <a:pt x="1388" y="20"/>
                    <a:pt x="1351" y="0"/>
                    <a:pt x="1316" y="0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1"/>
            <p:cNvSpPr/>
            <p:nvPr/>
          </p:nvSpPr>
          <p:spPr>
            <a:xfrm>
              <a:off x="378034" y="966629"/>
              <a:ext cx="113632" cy="114436"/>
            </a:xfrm>
            <a:custGeom>
              <a:avLst/>
              <a:gdLst/>
              <a:ahLst/>
              <a:cxnLst/>
              <a:rect l="l" t="t" r="r" b="b"/>
              <a:pathLst>
                <a:path w="1837" h="1850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35"/>
                    <a:pt x="416" y="1850"/>
                    <a:pt x="925" y="1850"/>
                  </a:cubicBezTo>
                  <a:cubicBezTo>
                    <a:pt x="1434" y="1850"/>
                    <a:pt x="1836" y="1435"/>
                    <a:pt x="1836" y="925"/>
                  </a:cubicBezTo>
                  <a:cubicBezTo>
                    <a:pt x="1836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1"/>
            <p:cNvSpPr/>
            <p:nvPr/>
          </p:nvSpPr>
          <p:spPr>
            <a:xfrm>
              <a:off x="460009" y="4010956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2" y="1"/>
                  </a:moveTo>
                  <a:cubicBezTo>
                    <a:pt x="289" y="1"/>
                    <a:pt x="0" y="238"/>
                    <a:pt x="0" y="592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3" y="1181"/>
                    <a:pt x="1367" y="551"/>
                    <a:pt x="1005" y="176"/>
                  </a:cubicBezTo>
                  <a:cubicBezTo>
                    <a:pt x="884" y="55"/>
                    <a:pt x="736" y="1"/>
                    <a:pt x="59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1"/>
            <p:cNvSpPr/>
            <p:nvPr/>
          </p:nvSpPr>
          <p:spPr>
            <a:xfrm>
              <a:off x="1020368" y="4886459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87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55" y="1181"/>
                    <a:pt x="577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5"/>
                    <a:pt x="730" y="1"/>
                    <a:pt x="58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1"/>
            <p:cNvSpPr/>
            <p:nvPr/>
          </p:nvSpPr>
          <p:spPr>
            <a:xfrm>
              <a:off x="890533" y="491012"/>
              <a:ext cx="162562" cy="150870"/>
            </a:xfrm>
            <a:custGeom>
              <a:avLst/>
              <a:gdLst/>
              <a:ahLst/>
              <a:cxnLst/>
              <a:rect l="l" t="t" r="r" b="b"/>
              <a:pathLst>
                <a:path w="2628" h="2439" extrusionOk="0">
                  <a:moveTo>
                    <a:pt x="1316" y="0"/>
                  </a:moveTo>
                  <a:cubicBezTo>
                    <a:pt x="1281" y="0"/>
                    <a:pt x="1247" y="20"/>
                    <a:pt x="1234" y="61"/>
                  </a:cubicBezTo>
                  <a:lnTo>
                    <a:pt x="993" y="798"/>
                  </a:lnTo>
                  <a:cubicBezTo>
                    <a:pt x="979" y="838"/>
                    <a:pt x="939" y="865"/>
                    <a:pt x="899" y="865"/>
                  </a:cubicBezTo>
                  <a:lnTo>
                    <a:pt x="135" y="865"/>
                  </a:lnTo>
                  <a:cubicBezTo>
                    <a:pt x="41" y="865"/>
                    <a:pt x="1" y="985"/>
                    <a:pt x="81" y="1025"/>
                  </a:cubicBezTo>
                  <a:lnTo>
                    <a:pt x="698" y="1481"/>
                  </a:lnTo>
                  <a:cubicBezTo>
                    <a:pt x="738" y="1508"/>
                    <a:pt x="751" y="1548"/>
                    <a:pt x="738" y="1588"/>
                  </a:cubicBezTo>
                  <a:lnTo>
                    <a:pt x="497" y="2325"/>
                  </a:lnTo>
                  <a:cubicBezTo>
                    <a:pt x="477" y="2386"/>
                    <a:pt x="524" y="2438"/>
                    <a:pt x="583" y="2438"/>
                  </a:cubicBezTo>
                  <a:cubicBezTo>
                    <a:pt x="603" y="2438"/>
                    <a:pt x="624" y="2433"/>
                    <a:pt x="644" y="2419"/>
                  </a:cubicBezTo>
                  <a:lnTo>
                    <a:pt x="1261" y="1964"/>
                  </a:lnTo>
                  <a:cubicBezTo>
                    <a:pt x="1281" y="1957"/>
                    <a:pt x="1301" y="1953"/>
                    <a:pt x="1319" y="1953"/>
                  </a:cubicBezTo>
                  <a:cubicBezTo>
                    <a:pt x="1338" y="1953"/>
                    <a:pt x="1354" y="1957"/>
                    <a:pt x="1368" y="1964"/>
                  </a:cubicBezTo>
                  <a:lnTo>
                    <a:pt x="1998" y="2419"/>
                  </a:lnTo>
                  <a:cubicBezTo>
                    <a:pt x="2014" y="2433"/>
                    <a:pt x="2033" y="2438"/>
                    <a:pt x="2051" y="2438"/>
                  </a:cubicBezTo>
                  <a:cubicBezTo>
                    <a:pt x="2104" y="2438"/>
                    <a:pt x="2152" y="2386"/>
                    <a:pt x="2132" y="2325"/>
                  </a:cubicBezTo>
                  <a:lnTo>
                    <a:pt x="1890" y="1588"/>
                  </a:lnTo>
                  <a:cubicBezTo>
                    <a:pt x="1890" y="1548"/>
                    <a:pt x="1904" y="1508"/>
                    <a:pt x="1931" y="1481"/>
                  </a:cubicBezTo>
                  <a:lnTo>
                    <a:pt x="2560" y="1025"/>
                  </a:lnTo>
                  <a:cubicBezTo>
                    <a:pt x="2627" y="972"/>
                    <a:pt x="2587" y="865"/>
                    <a:pt x="2493" y="865"/>
                  </a:cubicBezTo>
                  <a:lnTo>
                    <a:pt x="1730" y="865"/>
                  </a:lnTo>
                  <a:cubicBezTo>
                    <a:pt x="1689" y="865"/>
                    <a:pt x="1649" y="838"/>
                    <a:pt x="1636" y="798"/>
                  </a:cubicBezTo>
                  <a:lnTo>
                    <a:pt x="1408" y="61"/>
                  </a:lnTo>
                  <a:cubicBezTo>
                    <a:pt x="1388" y="20"/>
                    <a:pt x="1351" y="0"/>
                    <a:pt x="1316" y="0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1"/>
            <p:cNvSpPr/>
            <p:nvPr/>
          </p:nvSpPr>
          <p:spPr>
            <a:xfrm>
              <a:off x="402075" y="3285462"/>
              <a:ext cx="114498" cy="113632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925" y="0"/>
                  </a:moveTo>
                  <a:cubicBezTo>
                    <a:pt x="416" y="0"/>
                    <a:pt x="1" y="416"/>
                    <a:pt x="1" y="925"/>
                  </a:cubicBezTo>
                  <a:cubicBezTo>
                    <a:pt x="1" y="1434"/>
                    <a:pt x="416" y="1836"/>
                    <a:pt x="925" y="1836"/>
                  </a:cubicBezTo>
                  <a:cubicBezTo>
                    <a:pt x="1435" y="1836"/>
                    <a:pt x="1850" y="1434"/>
                    <a:pt x="1850" y="925"/>
                  </a:cubicBezTo>
                  <a:cubicBezTo>
                    <a:pt x="1850" y="416"/>
                    <a:pt x="1435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1"/>
            <p:cNvSpPr/>
            <p:nvPr/>
          </p:nvSpPr>
          <p:spPr>
            <a:xfrm>
              <a:off x="1752809" y="659718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2" y="1"/>
                  </a:moveTo>
                  <a:cubicBezTo>
                    <a:pt x="289" y="1"/>
                    <a:pt x="0" y="238"/>
                    <a:pt x="0" y="592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3" y="1181"/>
                    <a:pt x="1367" y="551"/>
                    <a:pt x="1005" y="176"/>
                  </a:cubicBezTo>
                  <a:cubicBezTo>
                    <a:pt x="884" y="55"/>
                    <a:pt x="736" y="1"/>
                    <a:pt x="5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1"/>
            <p:cNvSpPr/>
            <p:nvPr/>
          </p:nvSpPr>
          <p:spPr>
            <a:xfrm>
              <a:off x="544634" y="1566731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2" y="1"/>
                  </a:moveTo>
                  <a:cubicBezTo>
                    <a:pt x="289" y="1"/>
                    <a:pt x="0" y="238"/>
                    <a:pt x="0" y="592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3" y="1181"/>
                    <a:pt x="1367" y="551"/>
                    <a:pt x="1005" y="176"/>
                  </a:cubicBezTo>
                  <a:cubicBezTo>
                    <a:pt x="884" y="55"/>
                    <a:pt x="736" y="1"/>
                    <a:pt x="59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1"/>
            <p:cNvSpPr/>
            <p:nvPr/>
          </p:nvSpPr>
          <p:spPr>
            <a:xfrm>
              <a:off x="492126" y="4639348"/>
              <a:ext cx="189649" cy="188224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925" y="0"/>
                  </a:moveTo>
                  <a:cubicBezTo>
                    <a:pt x="416" y="0"/>
                    <a:pt x="1" y="416"/>
                    <a:pt x="1" y="925"/>
                  </a:cubicBezTo>
                  <a:cubicBezTo>
                    <a:pt x="1" y="1434"/>
                    <a:pt x="416" y="1836"/>
                    <a:pt x="925" y="1836"/>
                  </a:cubicBezTo>
                  <a:cubicBezTo>
                    <a:pt x="1435" y="1836"/>
                    <a:pt x="1850" y="1434"/>
                    <a:pt x="1850" y="925"/>
                  </a:cubicBezTo>
                  <a:cubicBezTo>
                    <a:pt x="1850" y="416"/>
                    <a:pt x="1435" y="0"/>
                    <a:pt x="9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1"/>
            <p:cNvSpPr/>
            <p:nvPr/>
          </p:nvSpPr>
          <p:spPr>
            <a:xfrm>
              <a:off x="2657568" y="4603534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87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55" y="1181"/>
                    <a:pt x="577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5"/>
                    <a:pt x="730" y="1"/>
                    <a:pt x="5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1"/>
            <p:cNvSpPr/>
            <p:nvPr/>
          </p:nvSpPr>
          <p:spPr>
            <a:xfrm>
              <a:off x="2976387" y="4737425"/>
              <a:ext cx="114498" cy="113632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925" y="0"/>
                  </a:moveTo>
                  <a:cubicBezTo>
                    <a:pt x="416" y="0"/>
                    <a:pt x="1" y="416"/>
                    <a:pt x="1" y="925"/>
                  </a:cubicBezTo>
                  <a:cubicBezTo>
                    <a:pt x="1" y="1434"/>
                    <a:pt x="416" y="1836"/>
                    <a:pt x="925" y="1836"/>
                  </a:cubicBezTo>
                  <a:cubicBezTo>
                    <a:pt x="1435" y="1836"/>
                    <a:pt x="1850" y="1434"/>
                    <a:pt x="1850" y="925"/>
                  </a:cubicBezTo>
                  <a:cubicBezTo>
                    <a:pt x="1850" y="416"/>
                    <a:pt x="1435" y="0"/>
                    <a:pt x="9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1"/>
            <p:cNvSpPr/>
            <p:nvPr/>
          </p:nvSpPr>
          <p:spPr>
            <a:xfrm>
              <a:off x="368856" y="336609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87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55" y="1181"/>
                    <a:pt x="577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5"/>
                    <a:pt x="730" y="1"/>
                    <a:pt x="58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1"/>
            <p:cNvSpPr/>
            <p:nvPr/>
          </p:nvSpPr>
          <p:spPr>
            <a:xfrm>
              <a:off x="1286162" y="377362"/>
              <a:ext cx="114498" cy="113632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925" y="0"/>
                  </a:moveTo>
                  <a:cubicBezTo>
                    <a:pt x="416" y="0"/>
                    <a:pt x="1" y="416"/>
                    <a:pt x="1" y="925"/>
                  </a:cubicBezTo>
                  <a:cubicBezTo>
                    <a:pt x="1" y="1434"/>
                    <a:pt x="416" y="1836"/>
                    <a:pt x="925" y="1836"/>
                  </a:cubicBezTo>
                  <a:cubicBezTo>
                    <a:pt x="1435" y="1836"/>
                    <a:pt x="1850" y="1434"/>
                    <a:pt x="1850" y="925"/>
                  </a:cubicBezTo>
                  <a:cubicBezTo>
                    <a:pt x="1850" y="416"/>
                    <a:pt x="1435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1"/>
            <p:cNvSpPr/>
            <p:nvPr/>
          </p:nvSpPr>
          <p:spPr>
            <a:xfrm>
              <a:off x="2065884" y="207831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2" y="1"/>
                  </a:moveTo>
                  <a:cubicBezTo>
                    <a:pt x="289" y="1"/>
                    <a:pt x="0" y="238"/>
                    <a:pt x="0" y="592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3" y="1181"/>
                    <a:pt x="1367" y="551"/>
                    <a:pt x="1005" y="176"/>
                  </a:cubicBezTo>
                  <a:cubicBezTo>
                    <a:pt x="884" y="55"/>
                    <a:pt x="736" y="1"/>
                    <a:pt x="59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1"/>
            <p:cNvSpPr/>
            <p:nvPr/>
          </p:nvSpPr>
          <p:spPr>
            <a:xfrm>
              <a:off x="1082362" y="1081087"/>
              <a:ext cx="114498" cy="113632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925" y="0"/>
                  </a:moveTo>
                  <a:cubicBezTo>
                    <a:pt x="416" y="0"/>
                    <a:pt x="1" y="416"/>
                    <a:pt x="1" y="925"/>
                  </a:cubicBezTo>
                  <a:cubicBezTo>
                    <a:pt x="1" y="1434"/>
                    <a:pt x="416" y="1836"/>
                    <a:pt x="925" y="1836"/>
                  </a:cubicBezTo>
                  <a:cubicBezTo>
                    <a:pt x="1435" y="1836"/>
                    <a:pt x="1850" y="1434"/>
                    <a:pt x="1850" y="925"/>
                  </a:cubicBezTo>
                  <a:cubicBezTo>
                    <a:pt x="1850" y="416"/>
                    <a:pt x="1435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1"/>
            <p:cNvSpPr/>
            <p:nvPr/>
          </p:nvSpPr>
          <p:spPr>
            <a:xfrm>
              <a:off x="378033" y="2240012"/>
              <a:ext cx="162562" cy="150870"/>
            </a:xfrm>
            <a:custGeom>
              <a:avLst/>
              <a:gdLst/>
              <a:ahLst/>
              <a:cxnLst/>
              <a:rect l="l" t="t" r="r" b="b"/>
              <a:pathLst>
                <a:path w="2628" h="2439" extrusionOk="0">
                  <a:moveTo>
                    <a:pt x="1316" y="0"/>
                  </a:moveTo>
                  <a:cubicBezTo>
                    <a:pt x="1281" y="0"/>
                    <a:pt x="1247" y="20"/>
                    <a:pt x="1234" y="61"/>
                  </a:cubicBezTo>
                  <a:lnTo>
                    <a:pt x="993" y="798"/>
                  </a:lnTo>
                  <a:cubicBezTo>
                    <a:pt x="979" y="838"/>
                    <a:pt x="939" y="865"/>
                    <a:pt x="899" y="865"/>
                  </a:cubicBezTo>
                  <a:lnTo>
                    <a:pt x="135" y="865"/>
                  </a:lnTo>
                  <a:cubicBezTo>
                    <a:pt x="41" y="865"/>
                    <a:pt x="1" y="985"/>
                    <a:pt x="81" y="1025"/>
                  </a:cubicBezTo>
                  <a:lnTo>
                    <a:pt x="698" y="1481"/>
                  </a:lnTo>
                  <a:cubicBezTo>
                    <a:pt x="738" y="1508"/>
                    <a:pt x="751" y="1548"/>
                    <a:pt x="738" y="1588"/>
                  </a:cubicBezTo>
                  <a:lnTo>
                    <a:pt x="497" y="2325"/>
                  </a:lnTo>
                  <a:cubicBezTo>
                    <a:pt x="477" y="2386"/>
                    <a:pt x="524" y="2438"/>
                    <a:pt x="583" y="2438"/>
                  </a:cubicBezTo>
                  <a:cubicBezTo>
                    <a:pt x="603" y="2438"/>
                    <a:pt x="624" y="2433"/>
                    <a:pt x="644" y="2419"/>
                  </a:cubicBezTo>
                  <a:lnTo>
                    <a:pt x="1261" y="1964"/>
                  </a:lnTo>
                  <a:cubicBezTo>
                    <a:pt x="1281" y="1957"/>
                    <a:pt x="1301" y="1953"/>
                    <a:pt x="1319" y="1953"/>
                  </a:cubicBezTo>
                  <a:cubicBezTo>
                    <a:pt x="1338" y="1953"/>
                    <a:pt x="1354" y="1957"/>
                    <a:pt x="1368" y="1964"/>
                  </a:cubicBezTo>
                  <a:lnTo>
                    <a:pt x="1998" y="2419"/>
                  </a:lnTo>
                  <a:cubicBezTo>
                    <a:pt x="2014" y="2433"/>
                    <a:pt x="2033" y="2438"/>
                    <a:pt x="2051" y="2438"/>
                  </a:cubicBezTo>
                  <a:cubicBezTo>
                    <a:pt x="2104" y="2438"/>
                    <a:pt x="2152" y="2386"/>
                    <a:pt x="2132" y="2325"/>
                  </a:cubicBezTo>
                  <a:lnTo>
                    <a:pt x="1890" y="1588"/>
                  </a:lnTo>
                  <a:cubicBezTo>
                    <a:pt x="1890" y="1548"/>
                    <a:pt x="1904" y="1508"/>
                    <a:pt x="1931" y="1481"/>
                  </a:cubicBezTo>
                  <a:lnTo>
                    <a:pt x="2560" y="1025"/>
                  </a:lnTo>
                  <a:cubicBezTo>
                    <a:pt x="2627" y="972"/>
                    <a:pt x="2587" y="865"/>
                    <a:pt x="2493" y="865"/>
                  </a:cubicBezTo>
                  <a:lnTo>
                    <a:pt x="1730" y="865"/>
                  </a:lnTo>
                  <a:cubicBezTo>
                    <a:pt x="1689" y="865"/>
                    <a:pt x="1649" y="838"/>
                    <a:pt x="1636" y="798"/>
                  </a:cubicBezTo>
                  <a:lnTo>
                    <a:pt x="1408" y="61"/>
                  </a:lnTo>
                  <a:cubicBezTo>
                    <a:pt x="1388" y="20"/>
                    <a:pt x="1351" y="0"/>
                    <a:pt x="13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1"/>
            <p:cNvSpPr/>
            <p:nvPr/>
          </p:nvSpPr>
          <p:spPr>
            <a:xfrm>
              <a:off x="229259" y="2721581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2" y="1"/>
                  </a:moveTo>
                  <a:cubicBezTo>
                    <a:pt x="289" y="1"/>
                    <a:pt x="0" y="238"/>
                    <a:pt x="0" y="592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3" y="1181"/>
                    <a:pt x="1367" y="551"/>
                    <a:pt x="1005" y="176"/>
                  </a:cubicBezTo>
                  <a:cubicBezTo>
                    <a:pt x="884" y="55"/>
                    <a:pt x="736" y="1"/>
                    <a:pt x="59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" name="Google Shape;143;p11"/>
          <p:cNvSpPr/>
          <p:nvPr/>
        </p:nvSpPr>
        <p:spPr>
          <a:xfrm rot="10800000">
            <a:off x="7928731" y="810242"/>
            <a:ext cx="162067" cy="150128"/>
          </a:xfrm>
          <a:custGeom>
            <a:avLst/>
            <a:gdLst/>
            <a:ahLst/>
            <a:cxnLst/>
            <a:rect l="l" t="t" r="r" b="b"/>
            <a:pathLst>
              <a:path w="2620" h="2427" extrusionOk="0">
                <a:moveTo>
                  <a:pt x="1312" y="1"/>
                </a:moveTo>
                <a:cubicBezTo>
                  <a:pt x="1277" y="1"/>
                  <a:pt x="1243" y="17"/>
                  <a:pt x="1230" y="51"/>
                </a:cubicBezTo>
                <a:lnTo>
                  <a:pt x="988" y="788"/>
                </a:lnTo>
                <a:cubicBezTo>
                  <a:pt x="975" y="828"/>
                  <a:pt x="935" y="855"/>
                  <a:pt x="895" y="855"/>
                </a:cubicBezTo>
                <a:lnTo>
                  <a:pt x="131" y="855"/>
                </a:lnTo>
                <a:cubicBezTo>
                  <a:pt x="126" y="854"/>
                  <a:pt x="121" y="854"/>
                  <a:pt x="117" y="854"/>
                </a:cubicBezTo>
                <a:cubicBezTo>
                  <a:pt x="33" y="854"/>
                  <a:pt x="1" y="965"/>
                  <a:pt x="77" y="1016"/>
                </a:cubicBezTo>
                <a:lnTo>
                  <a:pt x="694" y="1471"/>
                </a:lnTo>
                <a:cubicBezTo>
                  <a:pt x="734" y="1498"/>
                  <a:pt x="747" y="1538"/>
                  <a:pt x="734" y="1579"/>
                </a:cubicBezTo>
                <a:lnTo>
                  <a:pt x="493" y="2302"/>
                </a:lnTo>
                <a:cubicBezTo>
                  <a:pt x="472" y="2364"/>
                  <a:pt x="523" y="2427"/>
                  <a:pt x="585" y="2427"/>
                </a:cubicBezTo>
                <a:cubicBezTo>
                  <a:pt x="603" y="2427"/>
                  <a:pt x="622" y="2421"/>
                  <a:pt x="640" y="2409"/>
                </a:cubicBezTo>
                <a:lnTo>
                  <a:pt x="1256" y="1954"/>
                </a:lnTo>
                <a:cubicBezTo>
                  <a:pt x="1277" y="1940"/>
                  <a:pt x="1297" y="1934"/>
                  <a:pt x="1315" y="1934"/>
                </a:cubicBezTo>
                <a:cubicBezTo>
                  <a:pt x="1334" y="1934"/>
                  <a:pt x="1350" y="1940"/>
                  <a:pt x="1364" y="1954"/>
                </a:cubicBezTo>
                <a:lnTo>
                  <a:pt x="1994" y="2409"/>
                </a:lnTo>
                <a:cubicBezTo>
                  <a:pt x="2009" y="2421"/>
                  <a:pt x="2026" y="2427"/>
                  <a:pt x="2043" y="2427"/>
                </a:cubicBezTo>
                <a:cubicBezTo>
                  <a:pt x="2101" y="2427"/>
                  <a:pt x="2159" y="2364"/>
                  <a:pt x="2128" y="2302"/>
                </a:cubicBezTo>
                <a:lnTo>
                  <a:pt x="1900" y="1579"/>
                </a:lnTo>
                <a:cubicBezTo>
                  <a:pt x="1886" y="1538"/>
                  <a:pt x="1900" y="1485"/>
                  <a:pt x="1927" y="1471"/>
                </a:cubicBezTo>
                <a:lnTo>
                  <a:pt x="2556" y="1016"/>
                </a:lnTo>
                <a:cubicBezTo>
                  <a:pt x="2620" y="965"/>
                  <a:pt x="2587" y="854"/>
                  <a:pt x="2515" y="854"/>
                </a:cubicBezTo>
                <a:cubicBezTo>
                  <a:pt x="2511" y="854"/>
                  <a:pt x="2507" y="854"/>
                  <a:pt x="2503" y="855"/>
                </a:cubicBezTo>
                <a:lnTo>
                  <a:pt x="1725" y="855"/>
                </a:lnTo>
                <a:cubicBezTo>
                  <a:pt x="1685" y="855"/>
                  <a:pt x="1645" y="828"/>
                  <a:pt x="1645" y="788"/>
                </a:cubicBezTo>
                <a:lnTo>
                  <a:pt x="1404" y="51"/>
                </a:lnTo>
                <a:cubicBezTo>
                  <a:pt x="1384" y="17"/>
                  <a:pt x="1347" y="1"/>
                  <a:pt x="13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1"/>
          <p:cNvSpPr/>
          <p:nvPr/>
        </p:nvSpPr>
        <p:spPr>
          <a:xfrm rot="10800000">
            <a:off x="7187870" y="296821"/>
            <a:ext cx="162562" cy="150376"/>
          </a:xfrm>
          <a:custGeom>
            <a:avLst/>
            <a:gdLst/>
            <a:ahLst/>
            <a:cxnLst/>
            <a:rect l="l" t="t" r="r" b="b"/>
            <a:pathLst>
              <a:path w="2628" h="2431" extrusionOk="0">
                <a:moveTo>
                  <a:pt x="1316" y="0"/>
                </a:moveTo>
                <a:cubicBezTo>
                  <a:pt x="1281" y="0"/>
                  <a:pt x="1247" y="20"/>
                  <a:pt x="1234" y="60"/>
                </a:cubicBezTo>
                <a:lnTo>
                  <a:pt x="992" y="797"/>
                </a:lnTo>
                <a:cubicBezTo>
                  <a:pt x="979" y="838"/>
                  <a:pt x="939" y="864"/>
                  <a:pt x="899" y="864"/>
                </a:cubicBezTo>
                <a:lnTo>
                  <a:pt x="135" y="864"/>
                </a:lnTo>
                <a:cubicBezTo>
                  <a:pt x="41" y="864"/>
                  <a:pt x="1" y="985"/>
                  <a:pt x="81" y="1025"/>
                </a:cubicBezTo>
                <a:lnTo>
                  <a:pt x="698" y="1481"/>
                </a:lnTo>
                <a:cubicBezTo>
                  <a:pt x="738" y="1494"/>
                  <a:pt x="751" y="1534"/>
                  <a:pt x="738" y="1575"/>
                </a:cubicBezTo>
                <a:lnTo>
                  <a:pt x="497" y="2312"/>
                </a:lnTo>
                <a:cubicBezTo>
                  <a:pt x="475" y="2376"/>
                  <a:pt x="530" y="2431"/>
                  <a:pt x="594" y="2431"/>
                </a:cubicBezTo>
                <a:cubicBezTo>
                  <a:pt x="610" y="2431"/>
                  <a:pt x="627" y="2427"/>
                  <a:pt x="644" y="2419"/>
                </a:cubicBezTo>
                <a:lnTo>
                  <a:pt x="1260" y="1963"/>
                </a:lnTo>
                <a:cubicBezTo>
                  <a:pt x="1281" y="1950"/>
                  <a:pt x="1301" y="1943"/>
                  <a:pt x="1319" y="1943"/>
                </a:cubicBezTo>
                <a:cubicBezTo>
                  <a:pt x="1338" y="1943"/>
                  <a:pt x="1354" y="1950"/>
                  <a:pt x="1368" y="1963"/>
                </a:cubicBezTo>
                <a:lnTo>
                  <a:pt x="1998" y="2419"/>
                </a:lnTo>
                <a:cubicBezTo>
                  <a:pt x="2011" y="2427"/>
                  <a:pt x="2026" y="2431"/>
                  <a:pt x="2041" y="2431"/>
                </a:cubicBezTo>
                <a:cubicBezTo>
                  <a:pt x="2098" y="2431"/>
                  <a:pt x="2153" y="2376"/>
                  <a:pt x="2132" y="2312"/>
                </a:cubicBezTo>
                <a:lnTo>
                  <a:pt x="1904" y="1575"/>
                </a:lnTo>
                <a:cubicBezTo>
                  <a:pt x="1890" y="1534"/>
                  <a:pt x="1904" y="1494"/>
                  <a:pt x="1931" y="1481"/>
                </a:cubicBezTo>
                <a:lnTo>
                  <a:pt x="2560" y="1025"/>
                </a:lnTo>
                <a:cubicBezTo>
                  <a:pt x="2627" y="972"/>
                  <a:pt x="2587" y="851"/>
                  <a:pt x="2507" y="851"/>
                </a:cubicBezTo>
                <a:lnTo>
                  <a:pt x="1730" y="851"/>
                </a:lnTo>
                <a:cubicBezTo>
                  <a:pt x="1689" y="851"/>
                  <a:pt x="1649" y="824"/>
                  <a:pt x="1636" y="797"/>
                </a:cubicBezTo>
                <a:lnTo>
                  <a:pt x="1408" y="60"/>
                </a:lnTo>
                <a:cubicBezTo>
                  <a:pt x="1388" y="20"/>
                  <a:pt x="1351" y="0"/>
                  <a:pt x="1316" y="0"/>
                </a:cubicBezTo>
                <a:close/>
              </a:path>
            </a:pathLst>
          </a:custGeom>
          <a:solidFill>
            <a:srgbClr val="F6E9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1"/>
          <p:cNvSpPr/>
          <p:nvPr/>
        </p:nvSpPr>
        <p:spPr>
          <a:xfrm rot="10800000">
            <a:off x="8657703" y="4074391"/>
            <a:ext cx="113632" cy="114436"/>
          </a:xfrm>
          <a:custGeom>
            <a:avLst/>
            <a:gdLst/>
            <a:ahLst/>
            <a:cxnLst/>
            <a:rect l="l" t="t" r="r" b="b"/>
            <a:pathLst>
              <a:path w="1837" h="1850" extrusionOk="0">
                <a:moveTo>
                  <a:pt x="925" y="1"/>
                </a:moveTo>
                <a:cubicBezTo>
                  <a:pt x="416" y="1"/>
                  <a:pt x="0" y="416"/>
                  <a:pt x="0" y="925"/>
                </a:cubicBezTo>
                <a:cubicBezTo>
                  <a:pt x="0" y="1435"/>
                  <a:pt x="416" y="1850"/>
                  <a:pt x="925" y="1850"/>
                </a:cubicBezTo>
                <a:cubicBezTo>
                  <a:pt x="1434" y="1850"/>
                  <a:pt x="1836" y="1435"/>
                  <a:pt x="1836" y="925"/>
                </a:cubicBezTo>
                <a:cubicBezTo>
                  <a:pt x="1836" y="416"/>
                  <a:pt x="1434" y="1"/>
                  <a:pt x="92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1"/>
          <p:cNvSpPr/>
          <p:nvPr/>
        </p:nvSpPr>
        <p:spPr>
          <a:xfrm rot="10800000">
            <a:off x="8604739" y="1071384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92" y="1"/>
                </a:moveTo>
                <a:cubicBezTo>
                  <a:pt x="289" y="1"/>
                  <a:pt x="0" y="238"/>
                  <a:pt x="0" y="592"/>
                </a:cubicBezTo>
                <a:cubicBezTo>
                  <a:pt x="0" y="913"/>
                  <a:pt x="268" y="1181"/>
                  <a:pt x="590" y="1181"/>
                </a:cubicBezTo>
                <a:cubicBezTo>
                  <a:pt x="1113" y="1181"/>
                  <a:pt x="1367" y="551"/>
                  <a:pt x="1005" y="176"/>
                </a:cubicBezTo>
                <a:cubicBezTo>
                  <a:pt x="884" y="55"/>
                  <a:pt x="736" y="1"/>
                  <a:pt x="592" y="1"/>
                </a:cubicBezTo>
                <a:close/>
              </a:path>
            </a:pathLst>
          </a:custGeom>
          <a:solidFill>
            <a:srgbClr val="F6E9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1"/>
          <p:cNvSpPr/>
          <p:nvPr/>
        </p:nvSpPr>
        <p:spPr>
          <a:xfrm rot="10800000">
            <a:off x="8044380" y="195881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87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55" y="1181"/>
                  <a:pt x="577" y="1181"/>
                </a:cubicBezTo>
                <a:cubicBezTo>
                  <a:pt x="1099" y="1181"/>
                  <a:pt x="1367" y="551"/>
                  <a:pt x="992" y="176"/>
                </a:cubicBezTo>
                <a:cubicBezTo>
                  <a:pt x="875" y="55"/>
                  <a:pt x="730" y="1"/>
                  <a:pt x="587" y="1"/>
                </a:cubicBezTo>
                <a:close/>
              </a:path>
            </a:pathLst>
          </a:custGeom>
          <a:solidFill>
            <a:srgbClr val="F6E9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1"/>
          <p:cNvSpPr/>
          <p:nvPr/>
        </p:nvSpPr>
        <p:spPr>
          <a:xfrm rot="10800000">
            <a:off x="8172475" y="4513573"/>
            <a:ext cx="162562" cy="150870"/>
          </a:xfrm>
          <a:custGeom>
            <a:avLst/>
            <a:gdLst/>
            <a:ahLst/>
            <a:cxnLst/>
            <a:rect l="l" t="t" r="r" b="b"/>
            <a:pathLst>
              <a:path w="2628" h="2439" extrusionOk="0">
                <a:moveTo>
                  <a:pt x="1316" y="0"/>
                </a:moveTo>
                <a:cubicBezTo>
                  <a:pt x="1281" y="0"/>
                  <a:pt x="1247" y="20"/>
                  <a:pt x="1234" y="61"/>
                </a:cubicBezTo>
                <a:lnTo>
                  <a:pt x="993" y="798"/>
                </a:lnTo>
                <a:cubicBezTo>
                  <a:pt x="979" y="838"/>
                  <a:pt x="939" y="865"/>
                  <a:pt x="899" y="865"/>
                </a:cubicBezTo>
                <a:lnTo>
                  <a:pt x="135" y="865"/>
                </a:lnTo>
                <a:cubicBezTo>
                  <a:pt x="41" y="865"/>
                  <a:pt x="1" y="985"/>
                  <a:pt x="81" y="1025"/>
                </a:cubicBezTo>
                <a:lnTo>
                  <a:pt x="698" y="1481"/>
                </a:lnTo>
                <a:cubicBezTo>
                  <a:pt x="738" y="1508"/>
                  <a:pt x="751" y="1548"/>
                  <a:pt x="738" y="1588"/>
                </a:cubicBezTo>
                <a:lnTo>
                  <a:pt x="497" y="2325"/>
                </a:lnTo>
                <a:cubicBezTo>
                  <a:pt x="477" y="2386"/>
                  <a:pt x="524" y="2438"/>
                  <a:pt x="583" y="2438"/>
                </a:cubicBezTo>
                <a:cubicBezTo>
                  <a:pt x="603" y="2438"/>
                  <a:pt x="624" y="2433"/>
                  <a:pt x="644" y="2419"/>
                </a:cubicBezTo>
                <a:lnTo>
                  <a:pt x="1261" y="1964"/>
                </a:lnTo>
                <a:cubicBezTo>
                  <a:pt x="1281" y="1957"/>
                  <a:pt x="1301" y="1953"/>
                  <a:pt x="1319" y="1953"/>
                </a:cubicBezTo>
                <a:cubicBezTo>
                  <a:pt x="1338" y="1953"/>
                  <a:pt x="1354" y="1957"/>
                  <a:pt x="1368" y="1964"/>
                </a:cubicBezTo>
                <a:lnTo>
                  <a:pt x="1998" y="2419"/>
                </a:lnTo>
                <a:cubicBezTo>
                  <a:pt x="2014" y="2433"/>
                  <a:pt x="2033" y="2438"/>
                  <a:pt x="2051" y="2438"/>
                </a:cubicBezTo>
                <a:cubicBezTo>
                  <a:pt x="2104" y="2438"/>
                  <a:pt x="2152" y="2386"/>
                  <a:pt x="2132" y="2325"/>
                </a:cubicBezTo>
                <a:lnTo>
                  <a:pt x="1890" y="1588"/>
                </a:lnTo>
                <a:cubicBezTo>
                  <a:pt x="1890" y="1548"/>
                  <a:pt x="1904" y="1508"/>
                  <a:pt x="1931" y="1481"/>
                </a:cubicBezTo>
                <a:lnTo>
                  <a:pt x="2560" y="1025"/>
                </a:lnTo>
                <a:cubicBezTo>
                  <a:pt x="2627" y="972"/>
                  <a:pt x="2587" y="865"/>
                  <a:pt x="2493" y="865"/>
                </a:cubicBezTo>
                <a:lnTo>
                  <a:pt x="1730" y="865"/>
                </a:lnTo>
                <a:cubicBezTo>
                  <a:pt x="1689" y="865"/>
                  <a:pt x="1649" y="838"/>
                  <a:pt x="1636" y="798"/>
                </a:cubicBezTo>
                <a:lnTo>
                  <a:pt x="1408" y="61"/>
                </a:lnTo>
                <a:cubicBezTo>
                  <a:pt x="1388" y="20"/>
                  <a:pt x="1351" y="0"/>
                  <a:pt x="131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1"/>
          <p:cNvSpPr/>
          <p:nvPr/>
        </p:nvSpPr>
        <p:spPr>
          <a:xfrm rot="10800000">
            <a:off x="8632796" y="1756361"/>
            <a:ext cx="114498" cy="113632"/>
          </a:xfrm>
          <a:custGeom>
            <a:avLst/>
            <a:gdLst/>
            <a:ahLst/>
            <a:cxnLst/>
            <a:rect l="l" t="t" r="r" b="b"/>
            <a:pathLst>
              <a:path w="1851" h="1837" extrusionOk="0">
                <a:moveTo>
                  <a:pt x="925" y="0"/>
                </a:moveTo>
                <a:cubicBezTo>
                  <a:pt x="416" y="0"/>
                  <a:pt x="1" y="416"/>
                  <a:pt x="1" y="925"/>
                </a:cubicBezTo>
                <a:cubicBezTo>
                  <a:pt x="1" y="1434"/>
                  <a:pt x="416" y="1836"/>
                  <a:pt x="925" y="1836"/>
                </a:cubicBezTo>
                <a:cubicBezTo>
                  <a:pt x="1435" y="1836"/>
                  <a:pt x="1850" y="1434"/>
                  <a:pt x="1850" y="925"/>
                </a:cubicBezTo>
                <a:cubicBezTo>
                  <a:pt x="1850" y="416"/>
                  <a:pt x="1435" y="0"/>
                  <a:pt x="925" y="0"/>
                </a:cubicBezTo>
                <a:close/>
              </a:path>
            </a:pathLst>
          </a:custGeom>
          <a:solidFill>
            <a:srgbClr val="E21F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1"/>
          <p:cNvSpPr/>
          <p:nvPr/>
        </p:nvSpPr>
        <p:spPr>
          <a:xfrm rot="10800000">
            <a:off x="6322564" y="4664459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92" y="1"/>
                </a:moveTo>
                <a:cubicBezTo>
                  <a:pt x="289" y="1"/>
                  <a:pt x="0" y="238"/>
                  <a:pt x="0" y="592"/>
                </a:cubicBezTo>
                <a:cubicBezTo>
                  <a:pt x="0" y="913"/>
                  <a:pt x="268" y="1181"/>
                  <a:pt x="590" y="1181"/>
                </a:cubicBezTo>
                <a:cubicBezTo>
                  <a:pt x="1113" y="1181"/>
                  <a:pt x="1367" y="551"/>
                  <a:pt x="1005" y="176"/>
                </a:cubicBezTo>
                <a:cubicBezTo>
                  <a:pt x="884" y="55"/>
                  <a:pt x="736" y="1"/>
                  <a:pt x="59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"/>
          <p:cNvSpPr/>
          <p:nvPr/>
        </p:nvSpPr>
        <p:spPr>
          <a:xfrm rot="10800000">
            <a:off x="8520114" y="3515609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92" y="1"/>
                </a:moveTo>
                <a:cubicBezTo>
                  <a:pt x="289" y="1"/>
                  <a:pt x="0" y="238"/>
                  <a:pt x="0" y="592"/>
                </a:cubicBezTo>
                <a:cubicBezTo>
                  <a:pt x="0" y="913"/>
                  <a:pt x="268" y="1181"/>
                  <a:pt x="590" y="1181"/>
                </a:cubicBezTo>
                <a:cubicBezTo>
                  <a:pt x="1113" y="1181"/>
                  <a:pt x="1367" y="551"/>
                  <a:pt x="1005" y="176"/>
                </a:cubicBezTo>
                <a:cubicBezTo>
                  <a:pt x="884" y="55"/>
                  <a:pt x="736" y="1"/>
                  <a:pt x="592" y="1"/>
                </a:cubicBezTo>
                <a:close/>
              </a:path>
            </a:pathLst>
          </a:custGeom>
          <a:solidFill>
            <a:srgbClr val="F6E9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"/>
          <p:cNvSpPr/>
          <p:nvPr/>
        </p:nvSpPr>
        <p:spPr>
          <a:xfrm rot="10800000">
            <a:off x="8467595" y="327884"/>
            <a:ext cx="189649" cy="188224"/>
          </a:xfrm>
          <a:custGeom>
            <a:avLst/>
            <a:gdLst/>
            <a:ahLst/>
            <a:cxnLst/>
            <a:rect l="l" t="t" r="r" b="b"/>
            <a:pathLst>
              <a:path w="1851" h="1837" extrusionOk="0">
                <a:moveTo>
                  <a:pt x="925" y="0"/>
                </a:moveTo>
                <a:cubicBezTo>
                  <a:pt x="416" y="0"/>
                  <a:pt x="1" y="416"/>
                  <a:pt x="1" y="925"/>
                </a:cubicBezTo>
                <a:cubicBezTo>
                  <a:pt x="1" y="1434"/>
                  <a:pt x="416" y="1836"/>
                  <a:pt x="925" y="1836"/>
                </a:cubicBezTo>
                <a:cubicBezTo>
                  <a:pt x="1435" y="1836"/>
                  <a:pt x="1850" y="1434"/>
                  <a:pt x="1850" y="925"/>
                </a:cubicBezTo>
                <a:cubicBezTo>
                  <a:pt x="1850" y="416"/>
                  <a:pt x="1435" y="0"/>
                  <a:pt x="92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1"/>
          <p:cNvSpPr/>
          <p:nvPr/>
        </p:nvSpPr>
        <p:spPr>
          <a:xfrm rot="10800000">
            <a:off x="6407180" y="478806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87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55" y="1181"/>
                  <a:pt x="577" y="1181"/>
                </a:cubicBezTo>
                <a:cubicBezTo>
                  <a:pt x="1099" y="1181"/>
                  <a:pt x="1367" y="551"/>
                  <a:pt x="992" y="176"/>
                </a:cubicBezTo>
                <a:cubicBezTo>
                  <a:pt x="875" y="55"/>
                  <a:pt x="730" y="1"/>
                  <a:pt x="58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1"/>
          <p:cNvSpPr/>
          <p:nvPr/>
        </p:nvSpPr>
        <p:spPr>
          <a:xfrm rot="10800000">
            <a:off x="8695892" y="4745731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87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55" y="1181"/>
                  <a:pt x="577" y="1181"/>
                </a:cubicBezTo>
                <a:cubicBezTo>
                  <a:pt x="1099" y="1181"/>
                  <a:pt x="1367" y="551"/>
                  <a:pt x="992" y="176"/>
                </a:cubicBezTo>
                <a:cubicBezTo>
                  <a:pt x="875" y="55"/>
                  <a:pt x="730" y="1"/>
                  <a:pt x="58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1"/>
          <p:cNvSpPr/>
          <p:nvPr/>
        </p:nvSpPr>
        <p:spPr>
          <a:xfrm rot="10800000">
            <a:off x="7824909" y="4740661"/>
            <a:ext cx="114498" cy="113632"/>
          </a:xfrm>
          <a:custGeom>
            <a:avLst/>
            <a:gdLst/>
            <a:ahLst/>
            <a:cxnLst/>
            <a:rect l="l" t="t" r="r" b="b"/>
            <a:pathLst>
              <a:path w="1851" h="1837" extrusionOk="0">
                <a:moveTo>
                  <a:pt x="925" y="0"/>
                </a:moveTo>
                <a:cubicBezTo>
                  <a:pt x="416" y="0"/>
                  <a:pt x="1" y="416"/>
                  <a:pt x="1" y="925"/>
                </a:cubicBezTo>
                <a:cubicBezTo>
                  <a:pt x="1" y="1434"/>
                  <a:pt x="416" y="1836"/>
                  <a:pt x="925" y="1836"/>
                </a:cubicBezTo>
                <a:cubicBezTo>
                  <a:pt x="1435" y="1836"/>
                  <a:pt x="1850" y="1434"/>
                  <a:pt x="1850" y="925"/>
                </a:cubicBezTo>
                <a:cubicBezTo>
                  <a:pt x="1850" y="416"/>
                  <a:pt x="1435" y="0"/>
                  <a:pt x="925" y="0"/>
                </a:cubicBezTo>
                <a:close/>
              </a:path>
            </a:pathLst>
          </a:custGeom>
          <a:solidFill>
            <a:srgbClr val="E21F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1"/>
          <p:cNvSpPr/>
          <p:nvPr/>
        </p:nvSpPr>
        <p:spPr>
          <a:xfrm rot="10800000">
            <a:off x="7432764" y="4453209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92" y="1"/>
                </a:moveTo>
                <a:cubicBezTo>
                  <a:pt x="289" y="1"/>
                  <a:pt x="0" y="238"/>
                  <a:pt x="0" y="592"/>
                </a:cubicBezTo>
                <a:cubicBezTo>
                  <a:pt x="0" y="913"/>
                  <a:pt x="268" y="1181"/>
                  <a:pt x="590" y="1181"/>
                </a:cubicBezTo>
                <a:cubicBezTo>
                  <a:pt x="1113" y="1181"/>
                  <a:pt x="1367" y="551"/>
                  <a:pt x="1005" y="176"/>
                </a:cubicBezTo>
                <a:cubicBezTo>
                  <a:pt x="884" y="55"/>
                  <a:pt x="736" y="1"/>
                  <a:pt x="592" y="1"/>
                </a:cubicBezTo>
                <a:close/>
              </a:path>
            </a:pathLst>
          </a:custGeom>
          <a:solidFill>
            <a:srgbClr val="F6E9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1"/>
          <p:cNvSpPr/>
          <p:nvPr/>
        </p:nvSpPr>
        <p:spPr>
          <a:xfrm rot="10800000">
            <a:off x="8028709" y="4036936"/>
            <a:ext cx="114498" cy="113632"/>
          </a:xfrm>
          <a:custGeom>
            <a:avLst/>
            <a:gdLst/>
            <a:ahLst/>
            <a:cxnLst/>
            <a:rect l="l" t="t" r="r" b="b"/>
            <a:pathLst>
              <a:path w="1851" h="1837" extrusionOk="0">
                <a:moveTo>
                  <a:pt x="925" y="0"/>
                </a:moveTo>
                <a:cubicBezTo>
                  <a:pt x="416" y="0"/>
                  <a:pt x="1" y="416"/>
                  <a:pt x="1" y="925"/>
                </a:cubicBezTo>
                <a:cubicBezTo>
                  <a:pt x="1" y="1434"/>
                  <a:pt x="416" y="1836"/>
                  <a:pt x="925" y="1836"/>
                </a:cubicBezTo>
                <a:cubicBezTo>
                  <a:pt x="1435" y="1836"/>
                  <a:pt x="1850" y="1434"/>
                  <a:pt x="1850" y="925"/>
                </a:cubicBezTo>
                <a:cubicBezTo>
                  <a:pt x="1850" y="416"/>
                  <a:pt x="1435" y="0"/>
                  <a:pt x="925" y="0"/>
                </a:cubicBezTo>
                <a:close/>
              </a:path>
            </a:pathLst>
          </a:custGeom>
          <a:solidFill>
            <a:srgbClr val="E21F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1"/>
          <p:cNvSpPr/>
          <p:nvPr/>
        </p:nvSpPr>
        <p:spPr>
          <a:xfrm rot="10800000">
            <a:off x="8608775" y="2764573"/>
            <a:ext cx="162562" cy="150870"/>
          </a:xfrm>
          <a:custGeom>
            <a:avLst/>
            <a:gdLst/>
            <a:ahLst/>
            <a:cxnLst/>
            <a:rect l="l" t="t" r="r" b="b"/>
            <a:pathLst>
              <a:path w="2628" h="2439" extrusionOk="0">
                <a:moveTo>
                  <a:pt x="1316" y="0"/>
                </a:moveTo>
                <a:cubicBezTo>
                  <a:pt x="1281" y="0"/>
                  <a:pt x="1247" y="20"/>
                  <a:pt x="1234" y="61"/>
                </a:cubicBezTo>
                <a:lnTo>
                  <a:pt x="993" y="798"/>
                </a:lnTo>
                <a:cubicBezTo>
                  <a:pt x="979" y="838"/>
                  <a:pt x="939" y="865"/>
                  <a:pt x="899" y="865"/>
                </a:cubicBezTo>
                <a:lnTo>
                  <a:pt x="135" y="865"/>
                </a:lnTo>
                <a:cubicBezTo>
                  <a:pt x="41" y="865"/>
                  <a:pt x="1" y="985"/>
                  <a:pt x="81" y="1025"/>
                </a:cubicBezTo>
                <a:lnTo>
                  <a:pt x="698" y="1481"/>
                </a:lnTo>
                <a:cubicBezTo>
                  <a:pt x="738" y="1508"/>
                  <a:pt x="751" y="1548"/>
                  <a:pt x="738" y="1588"/>
                </a:cubicBezTo>
                <a:lnTo>
                  <a:pt x="497" y="2325"/>
                </a:lnTo>
                <a:cubicBezTo>
                  <a:pt x="477" y="2386"/>
                  <a:pt x="524" y="2438"/>
                  <a:pt x="583" y="2438"/>
                </a:cubicBezTo>
                <a:cubicBezTo>
                  <a:pt x="603" y="2438"/>
                  <a:pt x="624" y="2433"/>
                  <a:pt x="644" y="2419"/>
                </a:cubicBezTo>
                <a:lnTo>
                  <a:pt x="1261" y="1964"/>
                </a:lnTo>
                <a:cubicBezTo>
                  <a:pt x="1281" y="1957"/>
                  <a:pt x="1301" y="1953"/>
                  <a:pt x="1319" y="1953"/>
                </a:cubicBezTo>
                <a:cubicBezTo>
                  <a:pt x="1338" y="1953"/>
                  <a:pt x="1354" y="1957"/>
                  <a:pt x="1368" y="1964"/>
                </a:cubicBezTo>
                <a:lnTo>
                  <a:pt x="1998" y="2419"/>
                </a:lnTo>
                <a:cubicBezTo>
                  <a:pt x="2014" y="2433"/>
                  <a:pt x="2033" y="2438"/>
                  <a:pt x="2051" y="2438"/>
                </a:cubicBezTo>
                <a:cubicBezTo>
                  <a:pt x="2104" y="2438"/>
                  <a:pt x="2152" y="2386"/>
                  <a:pt x="2132" y="2325"/>
                </a:cubicBezTo>
                <a:lnTo>
                  <a:pt x="1890" y="1588"/>
                </a:lnTo>
                <a:cubicBezTo>
                  <a:pt x="1890" y="1548"/>
                  <a:pt x="1904" y="1508"/>
                  <a:pt x="1931" y="1481"/>
                </a:cubicBezTo>
                <a:lnTo>
                  <a:pt x="2560" y="1025"/>
                </a:lnTo>
                <a:cubicBezTo>
                  <a:pt x="2627" y="972"/>
                  <a:pt x="2587" y="865"/>
                  <a:pt x="2493" y="865"/>
                </a:cubicBezTo>
                <a:lnTo>
                  <a:pt x="1730" y="865"/>
                </a:lnTo>
                <a:cubicBezTo>
                  <a:pt x="1689" y="865"/>
                  <a:pt x="1649" y="838"/>
                  <a:pt x="1636" y="798"/>
                </a:cubicBezTo>
                <a:lnTo>
                  <a:pt x="1408" y="61"/>
                </a:lnTo>
                <a:cubicBezTo>
                  <a:pt x="1388" y="20"/>
                  <a:pt x="1351" y="0"/>
                  <a:pt x="131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1"/>
          <p:cNvSpPr/>
          <p:nvPr/>
        </p:nvSpPr>
        <p:spPr>
          <a:xfrm rot="10800000">
            <a:off x="8835489" y="2360759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92" y="1"/>
                </a:moveTo>
                <a:cubicBezTo>
                  <a:pt x="289" y="1"/>
                  <a:pt x="0" y="238"/>
                  <a:pt x="0" y="592"/>
                </a:cubicBezTo>
                <a:cubicBezTo>
                  <a:pt x="0" y="913"/>
                  <a:pt x="268" y="1181"/>
                  <a:pt x="590" y="1181"/>
                </a:cubicBezTo>
                <a:cubicBezTo>
                  <a:pt x="1113" y="1181"/>
                  <a:pt x="1367" y="551"/>
                  <a:pt x="1005" y="176"/>
                </a:cubicBezTo>
                <a:cubicBezTo>
                  <a:pt x="884" y="55"/>
                  <a:pt x="736" y="1"/>
                  <a:pt x="592" y="1"/>
                </a:cubicBezTo>
                <a:close/>
              </a:path>
            </a:pathLst>
          </a:custGeom>
          <a:solidFill>
            <a:srgbClr val="F6E9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"/>
          <p:cNvSpPr/>
          <p:nvPr/>
        </p:nvSpPr>
        <p:spPr>
          <a:xfrm rot="10800000">
            <a:off x="5929781" y="268992"/>
            <a:ext cx="162067" cy="150128"/>
          </a:xfrm>
          <a:custGeom>
            <a:avLst/>
            <a:gdLst/>
            <a:ahLst/>
            <a:cxnLst/>
            <a:rect l="l" t="t" r="r" b="b"/>
            <a:pathLst>
              <a:path w="2620" h="2427" extrusionOk="0">
                <a:moveTo>
                  <a:pt x="1312" y="1"/>
                </a:moveTo>
                <a:cubicBezTo>
                  <a:pt x="1277" y="1"/>
                  <a:pt x="1243" y="17"/>
                  <a:pt x="1230" y="51"/>
                </a:cubicBezTo>
                <a:lnTo>
                  <a:pt x="988" y="788"/>
                </a:lnTo>
                <a:cubicBezTo>
                  <a:pt x="975" y="828"/>
                  <a:pt x="935" y="855"/>
                  <a:pt x="895" y="855"/>
                </a:cubicBezTo>
                <a:lnTo>
                  <a:pt x="131" y="855"/>
                </a:lnTo>
                <a:cubicBezTo>
                  <a:pt x="126" y="854"/>
                  <a:pt x="121" y="854"/>
                  <a:pt x="117" y="854"/>
                </a:cubicBezTo>
                <a:cubicBezTo>
                  <a:pt x="33" y="854"/>
                  <a:pt x="1" y="965"/>
                  <a:pt x="77" y="1016"/>
                </a:cubicBezTo>
                <a:lnTo>
                  <a:pt x="694" y="1471"/>
                </a:lnTo>
                <a:cubicBezTo>
                  <a:pt x="734" y="1498"/>
                  <a:pt x="747" y="1538"/>
                  <a:pt x="734" y="1579"/>
                </a:cubicBezTo>
                <a:lnTo>
                  <a:pt x="493" y="2302"/>
                </a:lnTo>
                <a:cubicBezTo>
                  <a:pt x="472" y="2364"/>
                  <a:pt x="523" y="2427"/>
                  <a:pt x="585" y="2427"/>
                </a:cubicBezTo>
                <a:cubicBezTo>
                  <a:pt x="603" y="2427"/>
                  <a:pt x="622" y="2421"/>
                  <a:pt x="640" y="2409"/>
                </a:cubicBezTo>
                <a:lnTo>
                  <a:pt x="1256" y="1954"/>
                </a:lnTo>
                <a:cubicBezTo>
                  <a:pt x="1277" y="1940"/>
                  <a:pt x="1297" y="1934"/>
                  <a:pt x="1315" y="1934"/>
                </a:cubicBezTo>
                <a:cubicBezTo>
                  <a:pt x="1334" y="1934"/>
                  <a:pt x="1350" y="1940"/>
                  <a:pt x="1364" y="1954"/>
                </a:cubicBezTo>
                <a:lnTo>
                  <a:pt x="1994" y="2409"/>
                </a:lnTo>
                <a:cubicBezTo>
                  <a:pt x="2009" y="2421"/>
                  <a:pt x="2026" y="2427"/>
                  <a:pt x="2043" y="2427"/>
                </a:cubicBezTo>
                <a:cubicBezTo>
                  <a:pt x="2101" y="2427"/>
                  <a:pt x="2159" y="2364"/>
                  <a:pt x="2128" y="2302"/>
                </a:cubicBezTo>
                <a:lnTo>
                  <a:pt x="1900" y="1579"/>
                </a:lnTo>
                <a:cubicBezTo>
                  <a:pt x="1886" y="1538"/>
                  <a:pt x="1900" y="1485"/>
                  <a:pt x="1927" y="1471"/>
                </a:cubicBezTo>
                <a:lnTo>
                  <a:pt x="2556" y="1016"/>
                </a:lnTo>
                <a:cubicBezTo>
                  <a:pt x="2620" y="965"/>
                  <a:pt x="2587" y="854"/>
                  <a:pt x="2515" y="854"/>
                </a:cubicBezTo>
                <a:cubicBezTo>
                  <a:pt x="2511" y="854"/>
                  <a:pt x="2507" y="854"/>
                  <a:pt x="2503" y="855"/>
                </a:cubicBezTo>
                <a:lnTo>
                  <a:pt x="1725" y="855"/>
                </a:lnTo>
                <a:cubicBezTo>
                  <a:pt x="1685" y="855"/>
                  <a:pt x="1645" y="828"/>
                  <a:pt x="1645" y="788"/>
                </a:cubicBezTo>
                <a:lnTo>
                  <a:pt x="1404" y="51"/>
                </a:lnTo>
                <a:cubicBezTo>
                  <a:pt x="1384" y="17"/>
                  <a:pt x="1347" y="1"/>
                  <a:pt x="13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1"/>
          <p:cNvSpPr/>
          <p:nvPr/>
        </p:nvSpPr>
        <p:spPr>
          <a:xfrm>
            <a:off x="2547981" y="551934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87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55" y="1181"/>
                  <a:pt x="577" y="1181"/>
                </a:cubicBezTo>
                <a:cubicBezTo>
                  <a:pt x="1099" y="1181"/>
                  <a:pt x="1367" y="551"/>
                  <a:pt x="992" y="176"/>
                </a:cubicBezTo>
                <a:cubicBezTo>
                  <a:pt x="875" y="55"/>
                  <a:pt x="730" y="1"/>
                  <a:pt x="58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"/>
          <p:cNvSpPr/>
          <p:nvPr/>
        </p:nvSpPr>
        <p:spPr>
          <a:xfrm rot="10800000">
            <a:off x="6885775" y="4778098"/>
            <a:ext cx="162562" cy="150870"/>
          </a:xfrm>
          <a:custGeom>
            <a:avLst/>
            <a:gdLst/>
            <a:ahLst/>
            <a:cxnLst/>
            <a:rect l="l" t="t" r="r" b="b"/>
            <a:pathLst>
              <a:path w="2628" h="2439" extrusionOk="0">
                <a:moveTo>
                  <a:pt x="1316" y="0"/>
                </a:moveTo>
                <a:cubicBezTo>
                  <a:pt x="1281" y="0"/>
                  <a:pt x="1247" y="20"/>
                  <a:pt x="1234" y="61"/>
                </a:cubicBezTo>
                <a:lnTo>
                  <a:pt x="993" y="798"/>
                </a:lnTo>
                <a:cubicBezTo>
                  <a:pt x="979" y="838"/>
                  <a:pt x="939" y="865"/>
                  <a:pt x="899" y="865"/>
                </a:cubicBezTo>
                <a:lnTo>
                  <a:pt x="135" y="865"/>
                </a:lnTo>
                <a:cubicBezTo>
                  <a:pt x="41" y="865"/>
                  <a:pt x="1" y="985"/>
                  <a:pt x="81" y="1025"/>
                </a:cubicBezTo>
                <a:lnTo>
                  <a:pt x="698" y="1481"/>
                </a:lnTo>
                <a:cubicBezTo>
                  <a:pt x="738" y="1508"/>
                  <a:pt x="751" y="1548"/>
                  <a:pt x="738" y="1588"/>
                </a:cubicBezTo>
                <a:lnTo>
                  <a:pt x="497" y="2325"/>
                </a:lnTo>
                <a:cubicBezTo>
                  <a:pt x="477" y="2386"/>
                  <a:pt x="524" y="2438"/>
                  <a:pt x="583" y="2438"/>
                </a:cubicBezTo>
                <a:cubicBezTo>
                  <a:pt x="603" y="2438"/>
                  <a:pt x="624" y="2433"/>
                  <a:pt x="644" y="2419"/>
                </a:cubicBezTo>
                <a:lnTo>
                  <a:pt x="1261" y="1964"/>
                </a:lnTo>
                <a:cubicBezTo>
                  <a:pt x="1281" y="1957"/>
                  <a:pt x="1301" y="1953"/>
                  <a:pt x="1319" y="1953"/>
                </a:cubicBezTo>
                <a:cubicBezTo>
                  <a:pt x="1338" y="1953"/>
                  <a:pt x="1354" y="1957"/>
                  <a:pt x="1368" y="1964"/>
                </a:cubicBezTo>
                <a:lnTo>
                  <a:pt x="1998" y="2419"/>
                </a:lnTo>
                <a:cubicBezTo>
                  <a:pt x="2014" y="2433"/>
                  <a:pt x="2033" y="2438"/>
                  <a:pt x="2051" y="2438"/>
                </a:cubicBezTo>
                <a:cubicBezTo>
                  <a:pt x="2104" y="2438"/>
                  <a:pt x="2152" y="2386"/>
                  <a:pt x="2132" y="2325"/>
                </a:cubicBezTo>
                <a:lnTo>
                  <a:pt x="1890" y="1588"/>
                </a:lnTo>
                <a:cubicBezTo>
                  <a:pt x="1890" y="1548"/>
                  <a:pt x="1904" y="1508"/>
                  <a:pt x="1931" y="1481"/>
                </a:cubicBezTo>
                <a:lnTo>
                  <a:pt x="2560" y="1025"/>
                </a:lnTo>
                <a:cubicBezTo>
                  <a:pt x="2627" y="972"/>
                  <a:pt x="2587" y="865"/>
                  <a:pt x="2493" y="865"/>
                </a:cubicBezTo>
                <a:lnTo>
                  <a:pt x="1730" y="865"/>
                </a:lnTo>
                <a:cubicBezTo>
                  <a:pt x="1689" y="865"/>
                  <a:pt x="1649" y="838"/>
                  <a:pt x="1636" y="798"/>
                </a:cubicBezTo>
                <a:lnTo>
                  <a:pt x="1408" y="61"/>
                </a:lnTo>
                <a:cubicBezTo>
                  <a:pt x="1388" y="20"/>
                  <a:pt x="1351" y="0"/>
                  <a:pt x="131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1"/>
          <p:cNvSpPr/>
          <p:nvPr/>
        </p:nvSpPr>
        <p:spPr>
          <a:xfrm rot="10800000">
            <a:off x="3667607" y="4453195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91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68" y="1181"/>
                  <a:pt x="590" y="1181"/>
                </a:cubicBezTo>
                <a:cubicBezTo>
                  <a:pt x="1112" y="1181"/>
                  <a:pt x="1367" y="538"/>
                  <a:pt x="1005" y="176"/>
                </a:cubicBezTo>
                <a:cubicBezTo>
                  <a:pt x="884" y="55"/>
                  <a:pt x="736" y="1"/>
                  <a:pt x="591" y="1"/>
                </a:cubicBezTo>
                <a:close/>
              </a:path>
            </a:pathLst>
          </a:custGeom>
          <a:solidFill>
            <a:srgbClr val="F6E9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"/>
          <p:cNvSpPr/>
          <p:nvPr/>
        </p:nvSpPr>
        <p:spPr>
          <a:xfrm rot="10800000">
            <a:off x="4933782" y="4629445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91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68" y="1181"/>
                  <a:pt x="590" y="1181"/>
                </a:cubicBezTo>
                <a:cubicBezTo>
                  <a:pt x="1112" y="1181"/>
                  <a:pt x="1367" y="538"/>
                  <a:pt x="1005" y="176"/>
                </a:cubicBezTo>
                <a:cubicBezTo>
                  <a:pt x="884" y="55"/>
                  <a:pt x="736" y="1"/>
                  <a:pt x="5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1"/>
          <p:cNvSpPr/>
          <p:nvPr/>
        </p:nvSpPr>
        <p:spPr>
          <a:xfrm rot="10800000">
            <a:off x="5351182" y="538745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91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68" y="1181"/>
                  <a:pt x="590" y="1181"/>
                </a:cubicBezTo>
                <a:cubicBezTo>
                  <a:pt x="1112" y="1181"/>
                  <a:pt x="1367" y="538"/>
                  <a:pt x="1005" y="176"/>
                </a:cubicBezTo>
                <a:cubicBezTo>
                  <a:pt x="884" y="55"/>
                  <a:pt x="736" y="1"/>
                  <a:pt x="591" y="1"/>
                </a:cubicBezTo>
                <a:close/>
              </a:path>
            </a:pathLst>
          </a:custGeom>
          <a:solidFill>
            <a:srgbClr val="F6E9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"/>
          <p:cNvSpPr/>
          <p:nvPr/>
        </p:nvSpPr>
        <p:spPr>
          <a:xfrm rot="10800000">
            <a:off x="3258331" y="346917"/>
            <a:ext cx="162067" cy="150128"/>
          </a:xfrm>
          <a:custGeom>
            <a:avLst/>
            <a:gdLst/>
            <a:ahLst/>
            <a:cxnLst/>
            <a:rect l="l" t="t" r="r" b="b"/>
            <a:pathLst>
              <a:path w="2620" h="2427" extrusionOk="0">
                <a:moveTo>
                  <a:pt x="1312" y="1"/>
                </a:moveTo>
                <a:cubicBezTo>
                  <a:pt x="1277" y="1"/>
                  <a:pt x="1243" y="17"/>
                  <a:pt x="1230" y="51"/>
                </a:cubicBezTo>
                <a:lnTo>
                  <a:pt x="988" y="788"/>
                </a:lnTo>
                <a:cubicBezTo>
                  <a:pt x="975" y="828"/>
                  <a:pt x="935" y="855"/>
                  <a:pt x="895" y="855"/>
                </a:cubicBezTo>
                <a:lnTo>
                  <a:pt x="131" y="855"/>
                </a:lnTo>
                <a:cubicBezTo>
                  <a:pt x="126" y="854"/>
                  <a:pt x="121" y="854"/>
                  <a:pt x="117" y="854"/>
                </a:cubicBezTo>
                <a:cubicBezTo>
                  <a:pt x="33" y="854"/>
                  <a:pt x="1" y="965"/>
                  <a:pt x="77" y="1016"/>
                </a:cubicBezTo>
                <a:lnTo>
                  <a:pt x="694" y="1471"/>
                </a:lnTo>
                <a:cubicBezTo>
                  <a:pt x="734" y="1498"/>
                  <a:pt x="747" y="1538"/>
                  <a:pt x="734" y="1579"/>
                </a:cubicBezTo>
                <a:lnTo>
                  <a:pt x="493" y="2302"/>
                </a:lnTo>
                <a:cubicBezTo>
                  <a:pt x="472" y="2364"/>
                  <a:pt x="523" y="2427"/>
                  <a:pt x="585" y="2427"/>
                </a:cubicBezTo>
                <a:cubicBezTo>
                  <a:pt x="603" y="2427"/>
                  <a:pt x="622" y="2421"/>
                  <a:pt x="640" y="2409"/>
                </a:cubicBezTo>
                <a:lnTo>
                  <a:pt x="1256" y="1954"/>
                </a:lnTo>
                <a:cubicBezTo>
                  <a:pt x="1277" y="1940"/>
                  <a:pt x="1297" y="1934"/>
                  <a:pt x="1315" y="1934"/>
                </a:cubicBezTo>
                <a:cubicBezTo>
                  <a:pt x="1334" y="1934"/>
                  <a:pt x="1350" y="1940"/>
                  <a:pt x="1364" y="1954"/>
                </a:cubicBezTo>
                <a:lnTo>
                  <a:pt x="1994" y="2409"/>
                </a:lnTo>
                <a:cubicBezTo>
                  <a:pt x="2009" y="2421"/>
                  <a:pt x="2026" y="2427"/>
                  <a:pt x="2043" y="2427"/>
                </a:cubicBezTo>
                <a:cubicBezTo>
                  <a:pt x="2101" y="2427"/>
                  <a:pt x="2159" y="2364"/>
                  <a:pt x="2128" y="2302"/>
                </a:cubicBezTo>
                <a:lnTo>
                  <a:pt x="1900" y="1579"/>
                </a:lnTo>
                <a:cubicBezTo>
                  <a:pt x="1886" y="1538"/>
                  <a:pt x="1900" y="1485"/>
                  <a:pt x="1927" y="1471"/>
                </a:cubicBezTo>
                <a:lnTo>
                  <a:pt x="2556" y="1016"/>
                </a:lnTo>
                <a:cubicBezTo>
                  <a:pt x="2620" y="965"/>
                  <a:pt x="2587" y="854"/>
                  <a:pt x="2515" y="854"/>
                </a:cubicBezTo>
                <a:cubicBezTo>
                  <a:pt x="2511" y="854"/>
                  <a:pt x="2507" y="854"/>
                  <a:pt x="2503" y="855"/>
                </a:cubicBezTo>
                <a:lnTo>
                  <a:pt x="1725" y="855"/>
                </a:lnTo>
                <a:cubicBezTo>
                  <a:pt x="1685" y="855"/>
                  <a:pt x="1645" y="828"/>
                  <a:pt x="1645" y="788"/>
                </a:cubicBezTo>
                <a:lnTo>
                  <a:pt x="1404" y="51"/>
                </a:lnTo>
                <a:cubicBezTo>
                  <a:pt x="1384" y="17"/>
                  <a:pt x="1347" y="1"/>
                  <a:pt x="13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"/>
          <p:cNvSpPr/>
          <p:nvPr/>
        </p:nvSpPr>
        <p:spPr>
          <a:xfrm rot="10800000">
            <a:off x="4260970" y="4606909"/>
            <a:ext cx="189649" cy="188224"/>
          </a:xfrm>
          <a:custGeom>
            <a:avLst/>
            <a:gdLst/>
            <a:ahLst/>
            <a:cxnLst/>
            <a:rect l="l" t="t" r="r" b="b"/>
            <a:pathLst>
              <a:path w="1851" h="1837" extrusionOk="0">
                <a:moveTo>
                  <a:pt x="925" y="0"/>
                </a:moveTo>
                <a:cubicBezTo>
                  <a:pt x="416" y="0"/>
                  <a:pt x="1" y="416"/>
                  <a:pt x="1" y="925"/>
                </a:cubicBezTo>
                <a:cubicBezTo>
                  <a:pt x="1" y="1434"/>
                  <a:pt x="416" y="1836"/>
                  <a:pt x="925" y="1836"/>
                </a:cubicBezTo>
                <a:cubicBezTo>
                  <a:pt x="1435" y="1836"/>
                  <a:pt x="1850" y="1434"/>
                  <a:pt x="1850" y="925"/>
                </a:cubicBezTo>
                <a:cubicBezTo>
                  <a:pt x="1850" y="416"/>
                  <a:pt x="1435" y="0"/>
                  <a:pt x="92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"/>
          <p:cNvSpPr/>
          <p:nvPr/>
        </p:nvSpPr>
        <p:spPr>
          <a:xfrm rot="10800000">
            <a:off x="5881070" y="4513834"/>
            <a:ext cx="162562" cy="150376"/>
          </a:xfrm>
          <a:custGeom>
            <a:avLst/>
            <a:gdLst/>
            <a:ahLst/>
            <a:cxnLst/>
            <a:rect l="l" t="t" r="r" b="b"/>
            <a:pathLst>
              <a:path w="2628" h="2431" extrusionOk="0">
                <a:moveTo>
                  <a:pt x="1316" y="0"/>
                </a:moveTo>
                <a:cubicBezTo>
                  <a:pt x="1281" y="0"/>
                  <a:pt x="1247" y="20"/>
                  <a:pt x="1234" y="60"/>
                </a:cubicBezTo>
                <a:lnTo>
                  <a:pt x="992" y="797"/>
                </a:lnTo>
                <a:cubicBezTo>
                  <a:pt x="979" y="838"/>
                  <a:pt x="939" y="864"/>
                  <a:pt x="899" y="864"/>
                </a:cubicBezTo>
                <a:lnTo>
                  <a:pt x="135" y="864"/>
                </a:lnTo>
                <a:cubicBezTo>
                  <a:pt x="41" y="864"/>
                  <a:pt x="1" y="985"/>
                  <a:pt x="81" y="1025"/>
                </a:cubicBezTo>
                <a:lnTo>
                  <a:pt x="698" y="1481"/>
                </a:lnTo>
                <a:cubicBezTo>
                  <a:pt x="738" y="1494"/>
                  <a:pt x="751" y="1534"/>
                  <a:pt x="738" y="1575"/>
                </a:cubicBezTo>
                <a:lnTo>
                  <a:pt x="497" y="2312"/>
                </a:lnTo>
                <a:cubicBezTo>
                  <a:pt x="475" y="2376"/>
                  <a:pt x="530" y="2431"/>
                  <a:pt x="594" y="2431"/>
                </a:cubicBezTo>
                <a:cubicBezTo>
                  <a:pt x="610" y="2431"/>
                  <a:pt x="627" y="2427"/>
                  <a:pt x="644" y="2419"/>
                </a:cubicBezTo>
                <a:lnTo>
                  <a:pt x="1260" y="1963"/>
                </a:lnTo>
                <a:cubicBezTo>
                  <a:pt x="1281" y="1950"/>
                  <a:pt x="1301" y="1943"/>
                  <a:pt x="1319" y="1943"/>
                </a:cubicBezTo>
                <a:cubicBezTo>
                  <a:pt x="1338" y="1943"/>
                  <a:pt x="1354" y="1950"/>
                  <a:pt x="1368" y="1963"/>
                </a:cubicBezTo>
                <a:lnTo>
                  <a:pt x="1998" y="2419"/>
                </a:lnTo>
                <a:cubicBezTo>
                  <a:pt x="2011" y="2427"/>
                  <a:pt x="2026" y="2431"/>
                  <a:pt x="2041" y="2431"/>
                </a:cubicBezTo>
                <a:cubicBezTo>
                  <a:pt x="2098" y="2431"/>
                  <a:pt x="2153" y="2376"/>
                  <a:pt x="2132" y="2312"/>
                </a:cubicBezTo>
                <a:lnTo>
                  <a:pt x="1904" y="1575"/>
                </a:lnTo>
                <a:cubicBezTo>
                  <a:pt x="1890" y="1534"/>
                  <a:pt x="1904" y="1494"/>
                  <a:pt x="1931" y="1481"/>
                </a:cubicBezTo>
                <a:lnTo>
                  <a:pt x="2560" y="1025"/>
                </a:lnTo>
                <a:cubicBezTo>
                  <a:pt x="2627" y="972"/>
                  <a:pt x="2587" y="851"/>
                  <a:pt x="2507" y="851"/>
                </a:cubicBezTo>
                <a:lnTo>
                  <a:pt x="1730" y="851"/>
                </a:lnTo>
                <a:cubicBezTo>
                  <a:pt x="1689" y="851"/>
                  <a:pt x="1649" y="824"/>
                  <a:pt x="1636" y="797"/>
                </a:cubicBezTo>
                <a:lnTo>
                  <a:pt x="1408" y="60"/>
                </a:lnTo>
                <a:cubicBezTo>
                  <a:pt x="1388" y="20"/>
                  <a:pt x="1351" y="0"/>
                  <a:pt x="1316" y="0"/>
                </a:cubicBezTo>
                <a:close/>
              </a:path>
            </a:pathLst>
          </a:custGeom>
          <a:solidFill>
            <a:srgbClr val="F6E9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4849156" y="374084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87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55" y="1181"/>
                  <a:pt x="577" y="1181"/>
                </a:cubicBezTo>
                <a:cubicBezTo>
                  <a:pt x="1099" y="1181"/>
                  <a:pt x="1367" y="551"/>
                  <a:pt x="992" y="176"/>
                </a:cubicBezTo>
                <a:cubicBezTo>
                  <a:pt x="875" y="55"/>
                  <a:pt x="730" y="1"/>
                  <a:pt x="58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"/>
          <p:cNvSpPr/>
          <p:nvPr/>
        </p:nvSpPr>
        <p:spPr>
          <a:xfrm rot="10800000">
            <a:off x="4217731" y="538742"/>
            <a:ext cx="162067" cy="150128"/>
          </a:xfrm>
          <a:custGeom>
            <a:avLst/>
            <a:gdLst/>
            <a:ahLst/>
            <a:cxnLst/>
            <a:rect l="l" t="t" r="r" b="b"/>
            <a:pathLst>
              <a:path w="2620" h="2427" extrusionOk="0">
                <a:moveTo>
                  <a:pt x="1312" y="1"/>
                </a:moveTo>
                <a:cubicBezTo>
                  <a:pt x="1277" y="1"/>
                  <a:pt x="1243" y="17"/>
                  <a:pt x="1230" y="51"/>
                </a:cubicBezTo>
                <a:lnTo>
                  <a:pt x="988" y="788"/>
                </a:lnTo>
                <a:cubicBezTo>
                  <a:pt x="975" y="828"/>
                  <a:pt x="935" y="855"/>
                  <a:pt x="895" y="855"/>
                </a:cubicBezTo>
                <a:lnTo>
                  <a:pt x="131" y="855"/>
                </a:lnTo>
                <a:cubicBezTo>
                  <a:pt x="126" y="854"/>
                  <a:pt x="121" y="854"/>
                  <a:pt x="117" y="854"/>
                </a:cubicBezTo>
                <a:cubicBezTo>
                  <a:pt x="33" y="854"/>
                  <a:pt x="1" y="965"/>
                  <a:pt x="77" y="1016"/>
                </a:cubicBezTo>
                <a:lnTo>
                  <a:pt x="694" y="1471"/>
                </a:lnTo>
                <a:cubicBezTo>
                  <a:pt x="734" y="1498"/>
                  <a:pt x="747" y="1538"/>
                  <a:pt x="734" y="1579"/>
                </a:cubicBezTo>
                <a:lnTo>
                  <a:pt x="493" y="2302"/>
                </a:lnTo>
                <a:cubicBezTo>
                  <a:pt x="472" y="2364"/>
                  <a:pt x="523" y="2427"/>
                  <a:pt x="585" y="2427"/>
                </a:cubicBezTo>
                <a:cubicBezTo>
                  <a:pt x="603" y="2427"/>
                  <a:pt x="622" y="2421"/>
                  <a:pt x="640" y="2409"/>
                </a:cubicBezTo>
                <a:lnTo>
                  <a:pt x="1256" y="1954"/>
                </a:lnTo>
                <a:cubicBezTo>
                  <a:pt x="1277" y="1940"/>
                  <a:pt x="1297" y="1934"/>
                  <a:pt x="1315" y="1934"/>
                </a:cubicBezTo>
                <a:cubicBezTo>
                  <a:pt x="1334" y="1934"/>
                  <a:pt x="1350" y="1940"/>
                  <a:pt x="1364" y="1954"/>
                </a:cubicBezTo>
                <a:lnTo>
                  <a:pt x="1994" y="2409"/>
                </a:lnTo>
                <a:cubicBezTo>
                  <a:pt x="2009" y="2421"/>
                  <a:pt x="2026" y="2427"/>
                  <a:pt x="2043" y="2427"/>
                </a:cubicBezTo>
                <a:cubicBezTo>
                  <a:pt x="2101" y="2427"/>
                  <a:pt x="2159" y="2364"/>
                  <a:pt x="2128" y="2302"/>
                </a:cubicBezTo>
                <a:lnTo>
                  <a:pt x="1900" y="1579"/>
                </a:lnTo>
                <a:cubicBezTo>
                  <a:pt x="1886" y="1538"/>
                  <a:pt x="1900" y="1485"/>
                  <a:pt x="1927" y="1471"/>
                </a:cubicBezTo>
                <a:lnTo>
                  <a:pt x="2556" y="1016"/>
                </a:lnTo>
                <a:cubicBezTo>
                  <a:pt x="2620" y="965"/>
                  <a:pt x="2587" y="854"/>
                  <a:pt x="2515" y="854"/>
                </a:cubicBezTo>
                <a:cubicBezTo>
                  <a:pt x="2511" y="854"/>
                  <a:pt x="2507" y="854"/>
                  <a:pt x="2503" y="855"/>
                </a:cubicBezTo>
                <a:lnTo>
                  <a:pt x="1725" y="855"/>
                </a:lnTo>
                <a:cubicBezTo>
                  <a:pt x="1685" y="855"/>
                  <a:pt x="1645" y="828"/>
                  <a:pt x="1645" y="788"/>
                </a:cubicBezTo>
                <a:lnTo>
                  <a:pt x="1404" y="51"/>
                </a:lnTo>
                <a:cubicBezTo>
                  <a:pt x="1384" y="17"/>
                  <a:pt x="1347" y="1"/>
                  <a:pt x="13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4005031" y="307509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87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55" y="1181"/>
                  <a:pt x="577" y="1181"/>
                </a:cubicBezTo>
                <a:cubicBezTo>
                  <a:pt x="1099" y="1181"/>
                  <a:pt x="1367" y="551"/>
                  <a:pt x="992" y="176"/>
                </a:cubicBezTo>
                <a:cubicBezTo>
                  <a:pt x="875" y="55"/>
                  <a:pt x="730" y="1"/>
                  <a:pt x="58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/>
          <p:nvPr/>
        </p:nvSpPr>
        <p:spPr>
          <a:xfrm>
            <a:off x="-16800" y="-12000"/>
            <a:ext cx="9144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CUSTOM_1">
    <p:bg>
      <p:bgPr>
        <a:solidFill>
          <a:srgbClr val="FFFFFF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"/>
          <p:cNvSpPr txBox="1">
            <a:spLocks noGrp="1"/>
          </p:cNvSpPr>
          <p:nvPr>
            <p:ph type="subTitle" idx="1"/>
          </p:nvPr>
        </p:nvSpPr>
        <p:spPr>
          <a:xfrm>
            <a:off x="713075" y="1740925"/>
            <a:ext cx="2291400" cy="1203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3"/>
          <p:cNvSpPr txBox="1">
            <a:spLocks noGrp="1"/>
          </p:cNvSpPr>
          <p:nvPr>
            <p:ph type="subTitle" idx="2"/>
          </p:nvPr>
        </p:nvSpPr>
        <p:spPr>
          <a:xfrm>
            <a:off x="3426224" y="1740925"/>
            <a:ext cx="2291400" cy="12036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3"/>
          <p:cNvSpPr txBox="1">
            <a:spLocks noGrp="1"/>
          </p:cNvSpPr>
          <p:nvPr>
            <p:ph type="subTitle" idx="3"/>
          </p:nvPr>
        </p:nvSpPr>
        <p:spPr>
          <a:xfrm>
            <a:off x="6139375" y="1740925"/>
            <a:ext cx="2291400" cy="1203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3"/>
          <p:cNvSpPr txBox="1">
            <a:spLocks noGrp="1"/>
          </p:cNvSpPr>
          <p:nvPr>
            <p:ph type="subTitle" idx="4"/>
          </p:nvPr>
        </p:nvSpPr>
        <p:spPr>
          <a:xfrm>
            <a:off x="713075" y="3395810"/>
            <a:ext cx="2291400" cy="1203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subTitle" idx="5"/>
          </p:nvPr>
        </p:nvSpPr>
        <p:spPr>
          <a:xfrm>
            <a:off x="3426224" y="3395810"/>
            <a:ext cx="2291400" cy="1203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3"/>
          <p:cNvSpPr txBox="1">
            <a:spLocks noGrp="1"/>
          </p:cNvSpPr>
          <p:nvPr>
            <p:ph type="subTitle" idx="6"/>
          </p:nvPr>
        </p:nvSpPr>
        <p:spPr>
          <a:xfrm>
            <a:off x="6139375" y="3395810"/>
            <a:ext cx="2291400" cy="1203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13"/>
          <p:cNvSpPr txBox="1">
            <a:spLocks noGrp="1"/>
          </p:cNvSpPr>
          <p:nvPr>
            <p:ph type="title"/>
          </p:nvPr>
        </p:nvSpPr>
        <p:spPr>
          <a:xfrm>
            <a:off x="720425" y="1844941"/>
            <a:ext cx="2276700" cy="4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title" idx="7"/>
          </p:nvPr>
        </p:nvSpPr>
        <p:spPr>
          <a:xfrm>
            <a:off x="3433643" y="1844941"/>
            <a:ext cx="2276700" cy="4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title" idx="8"/>
          </p:nvPr>
        </p:nvSpPr>
        <p:spPr>
          <a:xfrm>
            <a:off x="6139372" y="1844941"/>
            <a:ext cx="2276700" cy="4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13"/>
          <p:cNvSpPr txBox="1">
            <a:spLocks noGrp="1"/>
          </p:cNvSpPr>
          <p:nvPr>
            <p:ph type="title" idx="9"/>
          </p:nvPr>
        </p:nvSpPr>
        <p:spPr>
          <a:xfrm>
            <a:off x="720425" y="3499816"/>
            <a:ext cx="2276700" cy="4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title" idx="13"/>
          </p:nvPr>
        </p:nvSpPr>
        <p:spPr>
          <a:xfrm>
            <a:off x="3433643" y="3499816"/>
            <a:ext cx="2276700" cy="4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13"/>
          <p:cNvSpPr txBox="1">
            <a:spLocks noGrp="1"/>
          </p:cNvSpPr>
          <p:nvPr>
            <p:ph type="title" idx="14"/>
          </p:nvPr>
        </p:nvSpPr>
        <p:spPr>
          <a:xfrm>
            <a:off x="6146722" y="3499816"/>
            <a:ext cx="2276700" cy="4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3"/>
          <p:cNvSpPr txBox="1">
            <a:spLocks noGrp="1"/>
          </p:cNvSpPr>
          <p:nvPr>
            <p:ph type="title" idx="15"/>
          </p:nvPr>
        </p:nvSpPr>
        <p:spPr>
          <a:xfrm>
            <a:off x="713175" y="720099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grpSp>
        <p:nvGrpSpPr>
          <p:cNvPr id="188" name="Google Shape;188;p13"/>
          <p:cNvGrpSpPr/>
          <p:nvPr/>
        </p:nvGrpSpPr>
        <p:grpSpPr>
          <a:xfrm>
            <a:off x="339463" y="398520"/>
            <a:ext cx="8355951" cy="807785"/>
            <a:chOff x="339463" y="398520"/>
            <a:chExt cx="8355951" cy="807785"/>
          </a:xfrm>
        </p:grpSpPr>
        <p:grpSp>
          <p:nvGrpSpPr>
            <p:cNvPr id="189" name="Google Shape;189;p13"/>
            <p:cNvGrpSpPr/>
            <p:nvPr/>
          </p:nvGrpSpPr>
          <p:grpSpPr>
            <a:xfrm>
              <a:off x="339463" y="398520"/>
              <a:ext cx="1531651" cy="807785"/>
              <a:chOff x="339463" y="416845"/>
              <a:chExt cx="1531651" cy="807785"/>
            </a:xfrm>
          </p:grpSpPr>
          <p:sp>
            <p:nvSpPr>
              <p:cNvPr id="190" name="Google Shape;190;p13"/>
              <p:cNvSpPr/>
              <p:nvPr/>
            </p:nvSpPr>
            <p:spPr>
              <a:xfrm flipH="1">
                <a:off x="1495460" y="569514"/>
                <a:ext cx="161448" cy="151489"/>
              </a:xfrm>
              <a:custGeom>
                <a:avLst/>
                <a:gdLst/>
                <a:ahLst/>
                <a:cxnLst/>
                <a:rect l="l" t="t" r="r" b="b"/>
                <a:pathLst>
                  <a:path w="2610" h="2449" extrusionOk="0">
                    <a:moveTo>
                      <a:pt x="1303" y="1"/>
                    </a:moveTo>
                    <a:cubicBezTo>
                      <a:pt x="1266" y="1"/>
                      <a:pt x="1229" y="24"/>
                      <a:pt x="1216" y="71"/>
                    </a:cubicBezTo>
                    <a:lnTo>
                      <a:pt x="988" y="808"/>
                    </a:lnTo>
                    <a:cubicBezTo>
                      <a:pt x="974" y="848"/>
                      <a:pt x="934" y="875"/>
                      <a:pt x="894" y="875"/>
                    </a:cubicBezTo>
                    <a:lnTo>
                      <a:pt x="130" y="875"/>
                    </a:lnTo>
                    <a:cubicBezTo>
                      <a:pt x="125" y="875"/>
                      <a:pt x="121" y="874"/>
                      <a:pt x="116" y="874"/>
                    </a:cubicBezTo>
                    <a:cubicBezTo>
                      <a:pt x="33" y="874"/>
                      <a:pt x="0" y="985"/>
                      <a:pt x="77" y="1036"/>
                    </a:cubicBezTo>
                    <a:lnTo>
                      <a:pt x="693" y="1492"/>
                    </a:lnTo>
                    <a:cubicBezTo>
                      <a:pt x="733" y="1519"/>
                      <a:pt x="747" y="1559"/>
                      <a:pt x="733" y="1599"/>
                    </a:cubicBezTo>
                    <a:lnTo>
                      <a:pt x="492" y="2323"/>
                    </a:lnTo>
                    <a:cubicBezTo>
                      <a:pt x="472" y="2393"/>
                      <a:pt x="520" y="2449"/>
                      <a:pt x="580" y="2449"/>
                    </a:cubicBezTo>
                    <a:cubicBezTo>
                      <a:pt x="599" y="2449"/>
                      <a:pt x="620" y="2443"/>
                      <a:pt x="639" y="2430"/>
                    </a:cubicBezTo>
                    <a:lnTo>
                      <a:pt x="1256" y="1974"/>
                    </a:lnTo>
                    <a:cubicBezTo>
                      <a:pt x="1269" y="1961"/>
                      <a:pt x="1286" y="1954"/>
                      <a:pt x="1304" y="1954"/>
                    </a:cubicBezTo>
                    <a:cubicBezTo>
                      <a:pt x="1323" y="1954"/>
                      <a:pt x="1343" y="1961"/>
                      <a:pt x="1363" y="1974"/>
                    </a:cubicBezTo>
                    <a:lnTo>
                      <a:pt x="1980" y="2416"/>
                    </a:lnTo>
                    <a:cubicBezTo>
                      <a:pt x="1996" y="2430"/>
                      <a:pt x="2016" y="2436"/>
                      <a:pt x="2035" y="2436"/>
                    </a:cubicBezTo>
                    <a:cubicBezTo>
                      <a:pt x="2092" y="2436"/>
                      <a:pt x="2147" y="2383"/>
                      <a:pt x="2127" y="2323"/>
                    </a:cubicBezTo>
                    <a:lnTo>
                      <a:pt x="1886" y="1586"/>
                    </a:lnTo>
                    <a:cubicBezTo>
                      <a:pt x="1872" y="1545"/>
                      <a:pt x="1886" y="1505"/>
                      <a:pt x="1913" y="1492"/>
                    </a:cubicBezTo>
                    <a:lnTo>
                      <a:pt x="2542" y="1036"/>
                    </a:lnTo>
                    <a:cubicBezTo>
                      <a:pt x="2609" y="982"/>
                      <a:pt x="2583" y="862"/>
                      <a:pt x="2489" y="862"/>
                    </a:cubicBezTo>
                    <a:lnTo>
                      <a:pt x="1712" y="862"/>
                    </a:lnTo>
                    <a:cubicBezTo>
                      <a:pt x="1671" y="862"/>
                      <a:pt x="1644" y="835"/>
                      <a:pt x="1631" y="808"/>
                    </a:cubicBezTo>
                    <a:lnTo>
                      <a:pt x="1390" y="71"/>
                    </a:lnTo>
                    <a:cubicBezTo>
                      <a:pt x="1376" y="24"/>
                      <a:pt x="1340" y="1"/>
                      <a:pt x="1303" y="1"/>
                    </a:cubicBezTo>
                    <a:close/>
                  </a:path>
                </a:pathLst>
              </a:custGeom>
              <a:solidFill>
                <a:srgbClr val="1FAA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3"/>
              <p:cNvSpPr/>
              <p:nvPr/>
            </p:nvSpPr>
            <p:spPr>
              <a:xfrm flipH="1">
                <a:off x="472089" y="669161"/>
                <a:ext cx="84621" cy="72250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1168" extrusionOk="0">
                    <a:moveTo>
                      <a:pt x="588" y="1"/>
                    </a:moveTo>
                    <a:cubicBezTo>
                      <a:pt x="289" y="1"/>
                      <a:pt x="1" y="238"/>
                      <a:pt x="1" y="592"/>
                    </a:cubicBezTo>
                    <a:cubicBezTo>
                      <a:pt x="1" y="913"/>
                      <a:pt x="255" y="1168"/>
                      <a:pt x="577" y="1168"/>
                    </a:cubicBezTo>
                    <a:cubicBezTo>
                      <a:pt x="1099" y="1168"/>
                      <a:pt x="1367" y="538"/>
                      <a:pt x="992" y="176"/>
                    </a:cubicBezTo>
                    <a:cubicBezTo>
                      <a:pt x="875" y="55"/>
                      <a:pt x="730" y="1"/>
                      <a:pt x="5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3"/>
              <p:cNvSpPr/>
              <p:nvPr/>
            </p:nvSpPr>
            <p:spPr>
              <a:xfrm flipH="1">
                <a:off x="996127" y="892163"/>
                <a:ext cx="218110" cy="201841"/>
              </a:xfrm>
              <a:custGeom>
                <a:avLst/>
                <a:gdLst/>
                <a:ahLst/>
                <a:cxnLst/>
                <a:rect l="l" t="t" r="r" b="b"/>
                <a:pathLst>
                  <a:path w="3526" h="3263" extrusionOk="0">
                    <a:moveTo>
                      <a:pt x="1763" y="0"/>
                    </a:moveTo>
                    <a:cubicBezTo>
                      <a:pt x="1716" y="0"/>
                      <a:pt x="1669" y="23"/>
                      <a:pt x="1649" y="70"/>
                    </a:cubicBezTo>
                    <a:lnTo>
                      <a:pt x="1327" y="1062"/>
                    </a:lnTo>
                    <a:cubicBezTo>
                      <a:pt x="1314" y="1116"/>
                      <a:pt x="1274" y="1142"/>
                      <a:pt x="1220" y="1142"/>
                    </a:cubicBezTo>
                    <a:lnTo>
                      <a:pt x="175" y="1142"/>
                    </a:lnTo>
                    <a:cubicBezTo>
                      <a:pt x="54" y="1142"/>
                      <a:pt x="1" y="1303"/>
                      <a:pt x="108" y="1370"/>
                    </a:cubicBezTo>
                    <a:lnTo>
                      <a:pt x="939" y="1973"/>
                    </a:lnTo>
                    <a:cubicBezTo>
                      <a:pt x="992" y="2014"/>
                      <a:pt x="1006" y="2067"/>
                      <a:pt x="992" y="2121"/>
                    </a:cubicBezTo>
                    <a:lnTo>
                      <a:pt x="671" y="3099"/>
                    </a:lnTo>
                    <a:cubicBezTo>
                      <a:pt x="641" y="3188"/>
                      <a:pt x="707" y="3263"/>
                      <a:pt x="781" y="3263"/>
                    </a:cubicBezTo>
                    <a:cubicBezTo>
                      <a:pt x="807" y="3263"/>
                      <a:pt x="834" y="3254"/>
                      <a:pt x="858" y="3233"/>
                    </a:cubicBezTo>
                    <a:lnTo>
                      <a:pt x="1689" y="2630"/>
                    </a:lnTo>
                    <a:cubicBezTo>
                      <a:pt x="1716" y="2617"/>
                      <a:pt x="1743" y="2610"/>
                      <a:pt x="1768" y="2610"/>
                    </a:cubicBezTo>
                    <a:cubicBezTo>
                      <a:pt x="1793" y="2610"/>
                      <a:pt x="1816" y="2617"/>
                      <a:pt x="1837" y="2630"/>
                    </a:cubicBezTo>
                    <a:lnTo>
                      <a:pt x="2681" y="3233"/>
                    </a:lnTo>
                    <a:cubicBezTo>
                      <a:pt x="2705" y="3254"/>
                      <a:pt x="2732" y="3263"/>
                      <a:pt x="2758" y="3263"/>
                    </a:cubicBezTo>
                    <a:cubicBezTo>
                      <a:pt x="2832" y="3263"/>
                      <a:pt x="2898" y="3188"/>
                      <a:pt x="2868" y="3099"/>
                    </a:cubicBezTo>
                    <a:lnTo>
                      <a:pt x="2547" y="2121"/>
                    </a:lnTo>
                    <a:cubicBezTo>
                      <a:pt x="2533" y="2067"/>
                      <a:pt x="2547" y="2014"/>
                      <a:pt x="2587" y="1973"/>
                    </a:cubicBezTo>
                    <a:lnTo>
                      <a:pt x="3431" y="1370"/>
                    </a:lnTo>
                    <a:cubicBezTo>
                      <a:pt x="3525" y="1303"/>
                      <a:pt x="3471" y="1142"/>
                      <a:pt x="3351" y="1142"/>
                    </a:cubicBezTo>
                    <a:lnTo>
                      <a:pt x="2319" y="1142"/>
                    </a:lnTo>
                    <a:cubicBezTo>
                      <a:pt x="2265" y="1142"/>
                      <a:pt x="2212" y="1116"/>
                      <a:pt x="2198" y="1062"/>
                    </a:cubicBezTo>
                    <a:lnTo>
                      <a:pt x="1877" y="70"/>
                    </a:lnTo>
                    <a:cubicBezTo>
                      <a:pt x="1857" y="23"/>
                      <a:pt x="1810" y="0"/>
                      <a:pt x="176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3"/>
              <p:cNvSpPr/>
              <p:nvPr/>
            </p:nvSpPr>
            <p:spPr>
              <a:xfrm flipH="1">
                <a:off x="339463" y="1022108"/>
                <a:ext cx="217244" cy="202521"/>
              </a:xfrm>
              <a:custGeom>
                <a:avLst/>
                <a:gdLst/>
                <a:ahLst/>
                <a:cxnLst/>
                <a:rect l="l" t="t" r="r" b="b"/>
                <a:pathLst>
                  <a:path w="3512" h="3274" extrusionOk="0">
                    <a:moveTo>
                      <a:pt x="1749" y="1"/>
                    </a:moveTo>
                    <a:cubicBezTo>
                      <a:pt x="1702" y="1"/>
                      <a:pt x="1655" y="27"/>
                      <a:pt x="1635" y="81"/>
                    </a:cubicBezTo>
                    <a:lnTo>
                      <a:pt x="1314" y="1073"/>
                    </a:lnTo>
                    <a:cubicBezTo>
                      <a:pt x="1300" y="1113"/>
                      <a:pt x="1247" y="1153"/>
                      <a:pt x="1206" y="1153"/>
                    </a:cubicBezTo>
                    <a:lnTo>
                      <a:pt x="161" y="1153"/>
                    </a:lnTo>
                    <a:cubicBezTo>
                      <a:pt x="41" y="1153"/>
                      <a:pt x="0" y="1301"/>
                      <a:pt x="94" y="1368"/>
                    </a:cubicBezTo>
                    <a:lnTo>
                      <a:pt x="925" y="1984"/>
                    </a:lnTo>
                    <a:cubicBezTo>
                      <a:pt x="965" y="2011"/>
                      <a:pt x="992" y="2078"/>
                      <a:pt x="965" y="2118"/>
                    </a:cubicBezTo>
                    <a:lnTo>
                      <a:pt x="657" y="3110"/>
                    </a:lnTo>
                    <a:cubicBezTo>
                      <a:pt x="626" y="3192"/>
                      <a:pt x="690" y="3266"/>
                      <a:pt x="770" y="3266"/>
                    </a:cubicBezTo>
                    <a:cubicBezTo>
                      <a:pt x="794" y="3266"/>
                      <a:pt x="820" y="3259"/>
                      <a:pt x="845" y="3244"/>
                    </a:cubicBezTo>
                    <a:lnTo>
                      <a:pt x="1676" y="2641"/>
                    </a:lnTo>
                    <a:cubicBezTo>
                      <a:pt x="1696" y="2620"/>
                      <a:pt x="1722" y="2610"/>
                      <a:pt x="1749" y="2610"/>
                    </a:cubicBezTo>
                    <a:cubicBezTo>
                      <a:pt x="1776" y="2610"/>
                      <a:pt x="1803" y="2620"/>
                      <a:pt x="1823" y="2641"/>
                    </a:cubicBezTo>
                    <a:lnTo>
                      <a:pt x="2667" y="3244"/>
                    </a:lnTo>
                    <a:cubicBezTo>
                      <a:pt x="2692" y="3264"/>
                      <a:pt x="2719" y="3274"/>
                      <a:pt x="2745" y="3274"/>
                    </a:cubicBezTo>
                    <a:cubicBezTo>
                      <a:pt x="2819" y="3274"/>
                      <a:pt x="2885" y="3199"/>
                      <a:pt x="2855" y="3110"/>
                    </a:cubicBezTo>
                    <a:lnTo>
                      <a:pt x="2533" y="2118"/>
                    </a:lnTo>
                    <a:cubicBezTo>
                      <a:pt x="2506" y="2078"/>
                      <a:pt x="2533" y="2011"/>
                      <a:pt x="2573" y="1984"/>
                    </a:cubicBezTo>
                    <a:lnTo>
                      <a:pt x="3418" y="1368"/>
                    </a:lnTo>
                    <a:cubicBezTo>
                      <a:pt x="3511" y="1301"/>
                      <a:pt x="3458" y="1153"/>
                      <a:pt x="3337" y="1153"/>
                    </a:cubicBezTo>
                    <a:lnTo>
                      <a:pt x="2305" y="1153"/>
                    </a:lnTo>
                    <a:cubicBezTo>
                      <a:pt x="2252" y="1153"/>
                      <a:pt x="2198" y="1113"/>
                      <a:pt x="2185" y="1073"/>
                    </a:cubicBezTo>
                    <a:lnTo>
                      <a:pt x="1863" y="81"/>
                    </a:lnTo>
                    <a:cubicBezTo>
                      <a:pt x="1843" y="27"/>
                      <a:pt x="1796" y="1"/>
                      <a:pt x="1749" y="1"/>
                    </a:cubicBezTo>
                    <a:close/>
                  </a:path>
                </a:pathLst>
              </a:custGeom>
              <a:solidFill>
                <a:srgbClr val="1FAA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13"/>
              <p:cNvSpPr/>
              <p:nvPr/>
            </p:nvSpPr>
            <p:spPr>
              <a:xfrm flipH="1">
                <a:off x="783892" y="416845"/>
                <a:ext cx="114436" cy="114436"/>
              </a:xfrm>
              <a:custGeom>
                <a:avLst/>
                <a:gdLst/>
                <a:ahLst/>
                <a:cxnLst/>
                <a:rect l="l" t="t" r="r" b="b"/>
                <a:pathLst>
                  <a:path w="1850" h="1850" extrusionOk="0">
                    <a:moveTo>
                      <a:pt x="925" y="0"/>
                    </a:moveTo>
                    <a:cubicBezTo>
                      <a:pt x="416" y="0"/>
                      <a:pt x="0" y="416"/>
                      <a:pt x="0" y="925"/>
                    </a:cubicBezTo>
                    <a:cubicBezTo>
                      <a:pt x="0" y="1434"/>
                      <a:pt x="416" y="1850"/>
                      <a:pt x="925" y="1850"/>
                    </a:cubicBezTo>
                    <a:cubicBezTo>
                      <a:pt x="1434" y="1850"/>
                      <a:pt x="1849" y="1434"/>
                      <a:pt x="1849" y="925"/>
                    </a:cubicBezTo>
                    <a:cubicBezTo>
                      <a:pt x="1849" y="416"/>
                      <a:pt x="1434" y="0"/>
                      <a:pt x="925" y="0"/>
                    </a:cubicBezTo>
                    <a:close/>
                  </a:path>
                </a:pathLst>
              </a:custGeom>
              <a:solidFill>
                <a:srgbClr val="E21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13"/>
              <p:cNvSpPr/>
              <p:nvPr/>
            </p:nvSpPr>
            <p:spPr>
              <a:xfrm flipH="1">
                <a:off x="1786494" y="1053055"/>
                <a:ext cx="84621" cy="73116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1182" extrusionOk="0">
                    <a:moveTo>
                      <a:pt x="591" y="1"/>
                    </a:moveTo>
                    <a:cubicBezTo>
                      <a:pt x="289" y="1"/>
                      <a:pt x="0" y="238"/>
                      <a:pt x="0" y="591"/>
                    </a:cubicBezTo>
                    <a:cubicBezTo>
                      <a:pt x="0" y="913"/>
                      <a:pt x="268" y="1181"/>
                      <a:pt x="590" y="1181"/>
                    </a:cubicBezTo>
                    <a:cubicBezTo>
                      <a:pt x="1112" y="1181"/>
                      <a:pt x="1367" y="538"/>
                      <a:pt x="1005" y="176"/>
                    </a:cubicBezTo>
                    <a:cubicBezTo>
                      <a:pt x="884" y="55"/>
                      <a:pt x="736" y="1"/>
                      <a:pt x="59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6" name="Google Shape;196;p13"/>
            <p:cNvSpPr/>
            <p:nvPr/>
          </p:nvSpPr>
          <p:spPr>
            <a:xfrm>
              <a:off x="7726895" y="1017151"/>
              <a:ext cx="161448" cy="151489"/>
            </a:xfrm>
            <a:custGeom>
              <a:avLst/>
              <a:gdLst/>
              <a:ahLst/>
              <a:cxnLst/>
              <a:rect l="l" t="t" r="r" b="b"/>
              <a:pathLst>
                <a:path w="2610" h="2449" extrusionOk="0">
                  <a:moveTo>
                    <a:pt x="1303" y="1"/>
                  </a:moveTo>
                  <a:cubicBezTo>
                    <a:pt x="1266" y="1"/>
                    <a:pt x="1229" y="24"/>
                    <a:pt x="1216" y="71"/>
                  </a:cubicBezTo>
                  <a:lnTo>
                    <a:pt x="988" y="808"/>
                  </a:lnTo>
                  <a:cubicBezTo>
                    <a:pt x="974" y="848"/>
                    <a:pt x="934" y="875"/>
                    <a:pt x="894" y="875"/>
                  </a:cubicBezTo>
                  <a:lnTo>
                    <a:pt x="130" y="875"/>
                  </a:lnTo>
                  <a:cubicBezTo>
                    <a:pt x="125" y="875"/>
                    <a:pt x="121" y="874"/>
                    <a:pt x="116" y="874"/>
                  </a:cubicBezTo>
                  <a:cubicBezTo>
                    <a:pt x="33" y="874"/>
                    <a:pt x="0" y="985"/>
                    <a:pt x="77" y="1036"/>
                  </a:cubicBezTo>
                  <a:lnTo>
                    <a:pt x="693" y="1492"/>
                  </a:lnTo>
                  <a:cubicBezTo>
                    <a:pt x="733" y="1519"/>
                    <a:pt x="747" y="1559"/>
                    <a:pt x="733" y="1599"/>
                  </a:cubicBezTo>
                  <a:lnTo>
                    <a:pt x="492" y="2323"/>
                  </a:lnTo>
                  <a:cubicBezTo>
                    <a:pt x="472" y="2393"/>
                    <a:pt x="520" y="2449"/>
                    <a:pt x="580" y="2449"/>
                  </a:cubicBezTo>
                  <a:cubicBezTo>
                    <a:pt x="599" y="2449"/>
                    <a:pt x="620" y="2443"/>
                    <a:pt x="639" y="2430"/>
                  </a:cubicBezTo>
                  <a:lnTo>
                    <a:pt x="1256" y="1974"/>
                  </a:lnTo>
                  <a:cubicBezTo>
                    <a:pt x="1269" y="1961"/>
                    <a:pt x="1286" y="1954"/>
                    <a:pt x="1304" y="1954"/>
                  </a:cubicBezTo>
                  <a:cubicBezTo>
                    <a:pt x="1323" y="1954"/>
                    <a:pt x="1343" y="1961"/>
                    <a:pt x="1363" y="1974"/>
                  </a:cubicBezTo>
                  <a:lnTo>
                    <a:pt x="1980" y="2416"/>
                  </a:lnTo>
                  <a:cubicBezTo>
                    <a:pt x="1996" y="2430"/>
                    <a:pt x="2016" y="2436"/>
                    <a:pt x="2035" y="2436"/>
                  </a:cubicBezTo>
                  <a:cubicBezTo>
                    <a:pt x="2092" y="2436"/>
                    <a:pt x="2147" y="2383"/>
                    <a:pt x="2127" y="2323"/>
                  </a:cubicBezTo>
                  <a:lnTo>
                    <a:pt x="1886" y="1586"/>
                  </a:lnTo>
                  <a:cubicBezTo>
                    <a:pt x="1872" y="1545"/>
                    <a:pt x="1886" y="1505"/>
                    <a:pt x="1913" y="1492"/>
                  </a:cubicBezTo>
                  <a:lnTo>
                    <a:pt x="2542" y="1036"/>
                  </a:lnTo>
                  <a:cubicBezTo>
                    <a:pt x="2609" y="982"/>
                    <a:pt x="2583" y="862"/>
                    <a:pt x="2489" y="862"/>
                  </a:cubicBezTo>
                  <a:lnTo>
                    <a:pt x="1712" y="862"/>
                  </a:lnTo>
                  <a:cubicBezTo>
                    <a:pt x="1671" y="862"/>
                    <a:pt x="1644" y="835"/>
                    <a:pt x="1631" y="808"/>
                  </a:cubicBezTo>
                  <a:lnTo>
                    <a:pt x="1390" y="71"/>
                  </a:lnTo>
                  <a:cubicBezTo>
                    <a:pt x="1376" y="24"/>
                    <a:pt x="1340" y="1"/>
                    <a:pt x="1303" y="1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8610793" y="938648"/>
              <a:ext cx="84621" cy="72250"/>
            </a:xfrm>
            <a:custGeom>
              <a:avLst/>
              <a:gdLst/>
              <a:ahLst/>
              <a:cxnLst/>
              <a:rect l="l" t="t" r="r" b="b"/>
              <a:pathLst>
                <a:path w="1368" h="1168" extrusionOk="0">
                  <a:moveTo>
                    <a:pt x="588" y="1"/>
                  </a:moveTo>
                  <a:cubicBezTo>
                    <a:pt x="289" y="1"/>
                    <a:pt x="1" y="238"/>
                    <a:pt x="1" y="592"/>
                  </a:cubicBezTo>
                  <a:cubicBezTo>
                    <a:pt x="1" y="913"/>
                    <a:pt x="255" y="1168"/>
                    <a:pt x="577" y="1168"/>
                  </a:cubicBezTo>
                  <a:cubicBezTo>
                    <a:pt x="1099" y="1168"/>
                    <a:pt x="1367" y="538"/>
                    <a:pt x="992" y="176"/>
                  </a:cubicBezTo>
                  <a:cubicBezTo>
                    <a:pt x="875" y="55"/>
                    <a:pt x="730" y="1"/>
                    <a:pt x="5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8345071" y="398533"/>
              <a:ext cx="217244" cy="202521"/>
            </a:xfrm>
            <a:custGeom>
              <a:avLst/>
              <a:gdLst/>
              <a:ahLst/>
              <a:cxnLst/>
              <a:rect l="l" t="t" r="r" b="b"/>
              <a:pathLst>
                <a:path w="3512" h="3274" extrusionOk="0">
                  <a:moveTo>
                    <a:pt x="1749" y="1"/>
                  </a:moveTo>
                  <a:cubicBezTo>
                    <a:pt x="1702" y="1"/>
                    <a:pt x="1655" y="27"/>
                    <a:pt x="1635" y="81"/>
                  </a:cubicBezTo>
                  <a:lnTo>
                    <a:pt x="1314" y="1073"/>
                  </a:lnTo>
                  <a:cubicBezTo>
                    <a:pt x="1300" y="1113"/>
                    <a:pt x="1247" y="1153"/>
                    <a:pt x="1206" y="1153"/>
                  </a:cubicBezTo>
                  <a:lnTo>
                    <a:pt x="161" y="1153"/>
                  </a:lnTo>
                  <a:cubicBezTo>
                    <a:pt x="41" y="1153"/>
                    <a:pt x="0" y="1301"/>
                    <a:pt x="94" y="1368"/>
                  </a:cubicBezTo>
                  <a:lnTo>
                    <a:pt x="925" y="1984"/>
                  </a:lnTo>
                  <a:cubicBezTo>
                    <a:pt x="965" y="2011"/>
                    <a:pt x="992" y="2078"/>
                    <a:pt x="965" y="2118"/>
                  </a:cubicBezTo>
                  <a:lnTo>
                    <a:pt x="657" y="3110"/>
                  </a:lnTo>
                  <a:cubicBezTo>
                    <a:pt x="626" y="3192"/>
                    <a:pt x="690" y="3266"/>
                    <a:pt x="770" y="3266"/>
                  </a:cubicBezTo>
                  <a:cubicBezTo>
                    <a:pt x="794" y="3266"/>
                    <a:pt x="820" y="3259"/>
                    <a:pt x="845" y="3244"/>
                  </a:cubicBezTo>
                  <a:lnTo>
                    <a:pt x="1676" y="2641"/>
                  </a:lnTo>
                  <a:cubicBezTo>
                    <a:pt x="1696" y="2620"/>
                    <a:pt x="1722" y="2610"/>
                    <a:pt x="1749" y="2610"/>
                  </a:cubicBezTo>
                  <a:cubicBezTo>
                    <a:pt x="1776" y="2610"/>
                    <a:pt x="1803" y="2620"/>
                    <a:pt x="1823" y="2641"/>
                  </a:cubicBezTo>
                  <a:lnTo>
                    <a:pt x="2667" y="3244"/>
                  </a:lnTo>
                  <a:cubicBezTo>
                    <a:pt x="2692" y="3264"/>
                    <a:pt x="2719" y="3274"/>
                    <a:pt x="2745" y="3274"/>
                  </a:cubicBezTo>
                  <a:cubicBezTo>
                    <a:pt x="2819" y="3274"/>
                    <a:pt x="2885" y="3199"/>
                    <a:pt x="2855" y="3110"/>
                  </a:cubicBezTo>
                  <a:lnTo>
                    <a:pt x="2533" y="2118"/>
                  </a:lnTo>
                  <a:cubicBezTo>
                    <a:pt x="2506" y="2078"/>
                    <a:pt x="2533" y="2011"/>
                    <a:pt x="2573" y="1984"/>
                  </a:cubicBezTo>
                  <a:lnTo>
                    <a:pt x="3418" y="1368"/>
                  </a:lnTo>
                  <a:cubicBezTo>
                    <a:pt x="3511" y="1301"/>
                    <a:pt x="3458" y="1153"/>
                    <a:pt x="3337" y="1153"/>
                  </a:cubicBezTo>
                  <a:lnTo>
                    <a:pt x="2305" y="1153"/>
                  </a:lnTo>
                  <a:cubicBezTo>
                    <a:pt x="2252" y="1153"/>
                    <a:pt x="2198" y="1113"/>
                    <a:pt x="2185" y="1073"/>
                  </a:cubicBezTo>
                  <a:lnTo>
                    <a:pt x="1863" y="81"/>
                  </a:lnTo>
                  <a:cubicBezTo>
                    <a:pt x="1843" y="27"/>
                    <a:pt x="1796" y="1"/>
                    <a:pt x="1749" y="1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7217538" y="1034730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1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2" y="1181"/>
                    <a:pt x="1367" y="538"/>
                    <a:pt x="1005" y="176"/>
                  </a:cubicBezTo>
                  <a:cubicBezTo>
                    <a:pt x="884" y="55"/>
                    <a:pt x="736" y="1"/>
                    <a:pt x="5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7988598" y="724812"/>
              <a:ext cx="155224" cy="155224"/>
            </a:xfrm>
            <a:custGeom>
              <a:avLst/>
              <a:gdLst/>
              <a:ahLst/>
              <a:cxnLst/>
              <a:rect l="l" t="t" r="r" b="b"/>
              <a:pathLst>
                <a:path w="1850" h="1850" extrusionOk="0">
                  <a:moveTo>
                    <a:pt x="925" y="0"/>
                  </a:moveTo>
                  <a:cubicBezTo>
                    <a:pt x="416" y="0"/>
                    <a:pt x="0" y="416"/>
                    <a:pt x="0" y="925"/>
                  </a:cubicBezTo>
                  <a:cubicBezTo>
                    <a:pt x="0" y="1434"/>
                    <a:pt x="416" y="1850"/>
                    <a:pt x="925" y="1850"/>
                  </a:cubicBezTo>
                  <a:cubicBezTo>
                    <a:pt x="1434" y="1850"/>
                    <a:pt x="1849" y="1434"/>
                    <a:pt x="1849" y="925"/>
                  </a:cubicBezTo>
                  <a:cubicBezTo>
                    <a:pt x="1849" y="416"/>
                    <a:pt x="1434" y="0"/>
                    <a:pt x="9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7486538" y="765855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1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2" y="1181"/>
                    <a:pt x="1367" y="538"/>
                    <a:pt x="1005" y="176"/>
                  </a:cubicBezTo>
                  <a:cubicBezTo>
                    <a:pt x="884" y="55"/>
                    <a:pt x="736" y="1"/>
                    <a:pt x="5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ine columns">
  <p:cSld name="CUSTOM_24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"/>
          <p:cNvSpPr txBox="1">
            <a:spLocks noGrp="1"/>
          </p:cNvSpPr>
          <p:nvPr>
            <p:ph type="title"/>
          </p:nvPr>
        </p:nvSpPr>
        <p:spPr>
          <a:xfrm>
            <a:off x="1815099" y="1909875"/>
            <a:ext cx="1334400" cy="4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14"/>
          <p:cNvSpPr txBox="1">
            <a:spLocks noGrp="1"/>
          </p:cNvSpPr>
          <p:nvPr>
            <p:ph type="title" idx="2"/>
          </p:nvPr>
        </p:nvSpPr>
        <p:spPr>
          <a:xfrm>
            <a:off x="1815105" y="2727950"/>
            <a:ext cx="1334400" cy="4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14"/>
          <p:cNvSpPr txBox="1">
            <a:spLocks noGrp="1"/>
          </p:cNvSpPr>
          <p:nvPr>
            <p:ph type="title" idx="3"/>
          </p:nvPr>
        </p:nvSpPr>
        <p:spPr>
          <a:xfrm>
            <a:off x="1815099" y="3499500"/>
            <a:ext cx="1334400" cy="4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6" name="Google Shape;206;p14"/>
          <p:cNvSpPr txBox="1">
            <a:spLocks noGrp="1"/>
          </p:cNvSpPr>
          <p:nvPr>
            <p:ph type="title" idx="4"/>
          </p:nvPr>
        </p:nvSpPr>
        <p:spPr>
          <a:xfrm>
            <a:off x="4177699" y="1907950"/>
            <a:ext cx="1334400" cy="4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7" name="Google Shape;207;p14"/>
          <p:cNvSpPr txBox="1">
            <a:spLocks noGrp="1"/>
          </p:cNvSpPr>
          <p:nvPr>
            <p:ph type="title" idx="5"/>
          </p:nvPr>
        </p:nvSpPr>
        <p:spPr>
          <a:xfrm>
            <a:off x="4177699" y="2727948"/>
            <a:ext cx="1334400" cy="4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8" name="Google Shape;208;p14"/>
          <p:cNvSpPr txBox="1">
            <a:spLocks noGrp="1"/>
          </p:cNvSpPr>
          <p:nvPr>
            <p:ph type="title" idx="6"/>
          </p:nvPr>
        </p:nvSpPr>
        <p:spPr>
          <a:xfrm>
            <a:off x="4177699" y="3499500"/>
            <a:ext cx="1334400" cy="4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14"/>
          <p:cNvSpPr txBox="1">
            <a:spLocks noGrp="1"/>
          </p:cNvSpPr>
          <p:nvPr>
            <p:ph type="title" idx="7" hasCustomPrompt="1"/>
          </p:nvPr>
        </p:nvSpPr>
        <p:spPr>
          <a:xfrm>
            <a:off x="1266449" y="1910058"/>
            <a:ext cx="365700" cy="4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10" name="Google Shape;210;p14"/>
          <p:cNvSpPr txBox="1">
            <a:spLocks noGrp="1"/>
          </p:cNvSpPr>
          <p:nvPr>
            <p:ph type="title" idx="8" hasCustomPrompt="1"/>
          </p:nvPr>
        </p:nvSpPr>
        <p:spPr>
          <a:xfrm>
            <a:off x="1266449" y="2701799"/>
            <a:ext cx="365700" cy="4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11" name="Google Shape;211;p14"/>
          <p:cNvSpPr txBox="1">
            <a:spLocks noGrp="1"/>
          </p:cNvSpPr>
          <p:nvPr>
            <p:ph type="title" idx="9" hasCustomPrompt="1"/>
          </p:nvPr>
        </p:nvSpPr>
        <p:spPr>
          <a:xfrm>
            <a:off x="1266449" y="3501830"/>
            <a:ext cx="365700" cy="41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12" name="Google Shape;212;p14"/>
          <p:cNvSpPr txBox="1">
            <a:spLocks noGrp="1"/>
          </p:cNvSpPr>
          <p:nvPr>
            <p:ph type="title" idx="13" hasCustomPrompt="1"/>
          </p:nvPr>
        </p:nvSpPr>
        <p:spPr>
          <a:xfrm>
            <a:off x="3623998" y="1911140"/>
            <a:ext cx="365700" cy="4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13" name="Google Shape;213;p14"/>
          <p:cNvSpPr txBox="1">
            <a:spLocks noGrp="1"/>
          </p:cNvSpPr>
          <p:nvPr>
            <p:ph type="title" idx="14" hasCustomPrompt="1"/>
          </p:nvPr>
        </p:nvSpPr>
        <p:spPr>
          <a:xfrm>
            <a:off x="3623998" y="2707343"/>
            <a:ext cx="365700" cy="4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14" name="Google Shape;214;p14"/>
          <p:cNvSpPr txBox="1">
            <a:spLocks noGrp="1"/>
          </p:cNvSpPr>
          <p:nvPr>
            <p:ph type="title" idx="15" hasCustomPrompt="1"/>
          </p:nvPr>
        </p:nvSpPr>
        <p:spPr>
          <a:xfrm>
            <a:off x="3623998" y="3500738"/>
            <a:ext cx="365700" cy="41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15" name="Google Shape;215;p14"/>
          <p:cNvSpPr txBox="1">
            <a:spLocks noGrp="1"/>
          </p:cNvSpPr>
          <p:nvPr>
            <p:ph type="title" idx="16"/>
          </p:nvPr>
        </p:nvSpPr>
        <p:spPr>
          <a:xfrm>
            <a:off x="711176" y="716831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14"/>
          <p:cNvSpPr txBox="1">
            <a:spLocks noGrp="1"/>
          </p:cNvSpPr>
          <p:nvPr>
            <p:ph type="title" idx="17"/>
          </p:nvPr>
        </p:nvSpPr>
        <p:spPr>
          <a:xfrm>
            <a:off x="6540299" y="1907950"/>
            <a:ext cx="1334400" cy="4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14"/>
          <p:cNvSpPr txBox="1">
            <a:spLocks noGrp="1"/>
          </p:cNvSpPr>
          <p:nvPr>
            <p:ph type="title" idx="18"/>
          </p:nvPr>
        </p:nvSpPr>
        <p:spPr>
          <a:xfrm>
            <a:off x="6540299" y="2727948"/>
            <a:ext cx="1334400" cy="4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8" name="Google Shape;218;p14"/>
          <p:cNvSpPr txBox="1">
            <a:spLocks noGrp="1"/>
          </p:cNvSpPr>
          <p:nvPr>
            <p:ph type="title" idx="19"/>
          </p:nvPr>
        </p:nvSpPr>
        <p:spPr>
          <a:xfrm>
            <a:off x="6540299" y="3499500"/>
            <a:ext cx="1334400" cy="4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9" name="Google Shape;219;p14"/>
          <p:cNvSpPr txBox="1">
            <a:spLocks noGrp="1"/>
          </p:cNvSpPr>
          <p:nvPr>
            <p:ph type="title" idx="20" hasCustomPrompt="1"/>
          </p:nvPr>
        </p:nvSpPr>
        <p:spPr>
          <a:xfrm>
            <a:off x="5986598" y="1907940"/>
            <a:ext cx="365700" cy="4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20" name="Google Shape;220;p14"/>
          <p:cNvSpPr txBox="1">
            <a:spLocks noGrp="1"/>
          </p:cNvSpPr>
          <p:nvPr>
            <p:ph type="title" idx="21" hasCustomPrompt="1"/>
          </p:nvPr>
        </p:nvSpPr>
        <p:spPr>
          <a:xfrm>
            <a:off x="5986598" y="2704143"/>
            <a:ext cx="365700" cy="4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21" name="Google Shape;221;p14"/>
          <p:cNvSpPr txBox="1">
            <a:spLocks noGrp="1"/>
          </p:cNvSpPr>
          <p:nvPr>
            <p:ph type="title" idx="22" hasCustomPrompt="1"/>
          </p:nvPr>
        </p:nvSpPr>
        <p:spPr>
          <a:xfrm>
            <a:off x="5986598" y="3497538"/>
            <a:ext cx="365700" cy="41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  <a:defRPr sz="2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grpSp>
        <p:nvGrpSpPr>
          <p:cNvPr id="222" name="Google Shape;222;p14"/>
          <p:cNvGrpSpPr/>
          <p:nvPr/>
        </p:nvGrpSpPr>
        <p:grpSpPr>
          <a:xfrm>
            <a:off x="251313" y="4476781"/>
            <a:ext cx="8645784" cy="558978"/>
            <a:chOff x="251313" y="4476781"/>
            <a:chExt cx="8645784" cy="558978"/>
          </a:xfrm>
        </p:grpSpPr>
        <p:sp>
          <p:nvSpPr>
            <p:cNvPr id="223" name="Google Shape;223;p14"/>
            <p:cNvSpPr/>
            <p:nvPr/>
          </p:nvSpPr>
          <p:spPr>
            <a:xfrm rot="-6299965">
              <a:off x="1361689" y="4633550"/>
              <a:ext cx="169530" cy="15772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4"/>
            <p:cNvSpPr/>
            <p:nvPr/>
          </p:nvSpPr>
          <p:spPr>
            <a:xfrm rot="-3600086">
              <a:off x="760709" y="4538763"/>
              <a:ext cx="169525" cy="157722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4"/>
            <p:cNvSpPr/>
            <p:nvPr/>
          </p:nvSpPr>
          <p:spPr>
            <a:xfrm rot="-5400000">
              <a:off x="375455" y="4841713"/>
              <a:ext cx="134700" cy="13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4"/>
            <p:cNvSpPr/>
            <p:nvPr/>
          </p:nvSpPr>
          <p:spPr>
            <a:xfrm rot="-5400000">
              <a:off x="943788" y="4863756"/>
              <a:ext cx="90600" cy="90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 rot="-5400000">
              <a:off x="251163" y="4476931"/>
              <a:ext cx="90600" cy="90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 rot="-5400000">
              <a:off x="1781462" y="4874956"/>
              <a:ext cx="68100" cy="6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4"/>
            <p:cNvSpPr/>
            <p:nvPr/>
          </p:nvSpPr>
          <p:spPr>
            <a:xfrm rot="-6299959">
              <a:off x="2388432" y="4555476"/>
              <a:ext cx="268185" cy="249518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4"/>
            <p:cNvSpPr/>
            <p:nvPr/>
          </p:nvSpPr>
          <p:spPr>
            <a:xfrm rot="-5400000">
              <a:off x="2880455" y="4806750"/>
              <a:ext cx="134700" cy="13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4"/>
            <p:cNvSpPr/>
            <p:nvPr/>
          </p:nvSpPr>
          <p:spPr>
            <a:xfrm rot="-5400000">
              <a:off x="3420805" y="4550425"/>
              <a:ext cx="134700" cy="13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 rot="-5400000">
              <a:off x="3769738" y="4863706"/>
              <a:ext cx="90600" cy="90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4"/>
            <p:cNvSpPr/>
            <p:nvPr/>
          </p:nvSpPr>
          <p:spPr>
            <a:xfrm rot="-3600086">
              <a:off x="4114784" y="4601363"/>
              <a:ext cx="169525" cy="157722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4"/>
            <p:cNvSpPr/>
            <p:nvPr/>
          </p:nvSpPr>
          <p:spPr>
            <a:xfrm rot="-5400000">
              <a:off x="4962888" y="4572468"/>
              <a:ext cx="90600" cy="90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 rot="-6299965">
              <a:off x="4509214" y="4795100"/>
              <a:ext cx="169530" cy="15772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4"/>
            <p:cNvSpPr/>
            <p:nvPr/>
          </p:nvSpPr>
          <p:spPr>
            <a:xfrm rot="-5400000">
              <a:off x="5194787" y="4746768"/>
              <a:ext cx="68100" cy="6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4"/>
            <p:cNvSpPr/>
            <p:nvPr/>
          </p:nvSpPr>
          <p:spPr>
            <a:xfrm rot="-5400000">
              <a:off x="5523530" y="4863713"/>
              <a:ext cx="134700" cy="13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 rot="-5400000">
              <a:off x="6020012" y="4646318"/>
              <a:ext cx="68100" cy="6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4"/>
            <p:cNvSpPr/>
            <p:nvPr/>
          </p:nvSpPr>
          <p:spPr>
            <a:xfrm rot="-5400000">
              <a:off x="7218205" y="4783450"/>
              <a:ext cx="134700" cy="13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4"/>
            <p:cNvSpPr/>
            <p:nvPr/>
          </p:nvSpPr>
          <p:spPr>
            <a:xfrm rot="-6299959">
              <a:off x="6217357" y="4749188"/>
              <a:ext cx="268185" cy="249518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4"/>
            <p:cNvSpPr/>
            <p:nvPr/>
          </p:nvSpPr>
          <p:spPr>
            <a:xfrm rot="-5400000">
              <a:off x="6658055" y="4613038"/>
              <a:ext cx="134700" cy="13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4"/>
            <p:cNvSpPr/>
            <p:nvPr/>
          </p:nvSpPr>
          <p:spPr>
            <a:xfrm rot="-5400000">
              <a:off x="7700137" y="4678518"/>
              <a:ext cx="68100" cy="6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4"/>
            <p:cNvSpPr/>
            <p:nvPr/>
          </p:nvSpPr>
          <p:spPr>
            <a:xfrm rot="-3600086">
              <a:off x="8701659" y="4771788"/>
              <a:ext cx="169525" cy="157722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4"/>
            <p:cNvSpPr/>
            <p:nvPr/>
          </p:nvSpPr>
          <p:spPr>
            <a:xfrm rot="-6299959">
              <a:off x="8155482" y="4555463"/>
              <a:ext cx="268185" cy="249518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CUSTOM_2">
    <p:bg>
      <p:bgPr>
        <a:solidFill>
          <a:srgbClr val="FFFFFF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5"/>
          <p:cNvSpPr txBox="1">
            <a:spLocks noGrp="1"/>
          </p:cNvSpPr>
          <p:nvPr>
            <p:ph type="title"/>
          </p:nvPr>
        </p:nvSpPr>
        <p:spPr>
          <a:xfrm>
            <a:off x="1233850" y="2014575"/>
            <a:ext cx="2074800" cy="55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35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15"/>
          <p:cNvSpPr txBox="1">
            <a:spLocks noGrp="1"/>
          </p:cNvSpPr>
          <p:nvPr>
            <p:ph type="subTitle" idx="1"/>
          </p:nvPr>
        </p:nvSpPr>
        <p:spPr>
          <a:xfrm>
            <a:off x="1322650" y="2506352"/>
            <a:ext cx="19860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15"/>
          <p:cNvSpPr txBox="1">
            <a:spLocks noGrp="1"/>
          </p:cNvSpPr>
          <p:nvPr>
            <p:ph type="title" idx="2"/>
          </p:nvPr>
        </p:nvSpPr>
        <p:spPr>
          <a:xfrm>
            <a:off x="1233850" y="3378651"/>
            <a:ext cx="2074800" cy="55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35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49" name="Google Shape;249;p15"/>
          <p:cNvSpPr txBox="1">
            <a:spLocks noGrp="1"/>
          </p:cNvSpPr>
          <p:nvPr>
            <p:ph type="subTitle" idx="3"/>
          </p:nvPr>
        </p:nvSpPr>
        <p:spPr>
          <a:xfrm>
            <a:off x="1322650" y="3865448"/>
            <a:ext cx="19860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15"/>
          <p:cNvSpPr txBox="1">
            <a:spLocks noGrp="1"/>
          </p:cNvSpPr>
          <p:nvPr>
            <p:ph type="title" idx="4"/>
          </p:nvPr>
        </p:nvSpPr>
        <p:spPr>
          <a:xfrm>
            <a:off x="5835425" y="2014550"/>
            <a:ext cx="2074800" cy="55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35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51" name="Google Shape;251;p15"/>
          <p:cNvSpPr txBox="1">
            <a:spLocks noGrp="1"/>
          </p:cNvSpPr>
          <p:nvPr>
            <p:ph type="subTitle" idx="5"/>
          </p:nvPr>
        </p:nvSpPr>
        <p:spPr>
          <a:xfrm>
            <a:off x="5835425" y="2506352"/>
            <a:ext cx="19860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15"/>
          <p:cNvSpPr txBox="1">
            <a:spLocks noGrp="1"/>
          </p:cNvSpPr>
          <p:nvPr>
            <p:ph type="title" idx="6"/>
          </p:nvPr>
        </p:nvSpPr>
        <p:spPr>
          <a:xfrm>
            <a:off x="5835425" y="3378649"/>
            <a:ext cx="2074800" cy="55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35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53" name="Google Shape;253;p15"/>
          <p:cNvSpPr txBox="1">
            <a:spLocks noGrp="1"/>
          </p:cNvSpPr>
          <p:nvPr>
            <p:ph type="subTitle" idx="7"/>
          </p:nvPr>
        </p:nvSpPr>
        <p:spPr>
          <a:xfrm>
            <a:off x="5835425" y="3865449"/>
            <a:ext cx="19860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15"/>
          <p:cNvSpPr txBox="1">
            <a:spLocks noGrp="1"/>
          </p:cNvSpPr>
          <p:nvPr>
            <p:ph type="title" idx="8"/>
          </p:nvPr>
        </p:nvSpPr>
        <p:spPr>
          <a:xfrm>
            <a:off x="713250" y="719024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grpSp>
        <p:nvGrpSpPr>
          <p:cNvPr id="255" name="Google Shape;255;p15"/>
          <p:cNvGrpSpPr/>
          <p:nvPr/>
        </p:nvGrpSpPr>
        <p:grpSpPr>
          <a:xfrm>
            <a:off x="304142" y="169667"/>
            <a:ext cx="8577226" cy="1729243"/>
            <a:chOff x="304142" y="169667"/>
            <a:chExt cx="8577226" cy="1729243"/>
          </a:xfrm>
        </p:grpSpPr>
        <p:sp>
          <p:nvSpPr>
            <p:cNvPr id="256" name="Google Shape;256;p15"/>
            <p:cNvSpPr/>
            <p:nvPr/>
          </p:nvSpPr>
          <p:spPr>
            <a:xfrm rot="-899965">
              <a:off x="8471227" y="1217191"/>
              <a:ext cx="169530" cy="15772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5"/>
            <p:cNvSpPr/>
            <p:nvPr/>
          </p:nvSpPr>
          <p:spPr>
            <a:xfrm rot="1799914">
              <a:off x="8207519" y="387598"/>
              <a:ext cx="169525" cy="157722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5"/>
            <p:cNvSpPr/>
            <p:nvPr/>
          </p:nvSpPr>
          <p:spPr>
            <a:xfrm>
              <a:off x="8520993" y="712467"/>
              <a:ext cx="134700" cy="13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5"/>
            <p:cNvSpPr/>
            <p:nvPr/>
          </p:nvSpPr>
          <p:spPr>
            <a:xfrm rot="-899965">
              <a:off x="1280602" y="231141"/>
              <a:ext cx="169530" cy="15772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5"/>
            <p:cNvSpPr/>
            <p:nvPr/>
          </p:nvSpPr>
          <p:spPr>
            <a:xfrm rot="1799914">
              <a:off x="778919" y="887773"/>
              <a:ext cx="169525" cy="157722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5"/>
            <p:cNvSpPr/>
            <p:nvPr/>
          </p:nvSpPr>
          <p:spPr>
            <a:xfrm>
              <a:off x="816381" y="482705"/>
              <a:ext cx="134700" cy="13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5"/>
            <p:cNvSpPr/>
            <p:nvPr/>
          </p:nvSpPr>
          <p:spPr>
            <a:xfrm rot="1799914">
              <a:off x="8683769" y="1709373"/>
              <a:ext cx="169525" cy="157722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5"/>
            <p:cNvSpPr/>
            <p:nvPr/>
          </p:nvSpPr>
          <p:spPr>
            <a:xfrm rot="-899965">
              <a:off x="321665" y="1578566"/>
              <a:ext cx="169530" cy="15772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5"/>
            <p:cNvSpPr/>
            <p:nvPr/>
          </p:nvSpPr>
          <p:spPr>
            <a:xfrm>
              <a:off x="479753" y="1291978"/>
              <a:ext cx="64200" cy="64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5"/>
            <p:cNvSpPr/>
            <p:nvPr/>
          </p:nvSpPr>
          <p:spPr>
            <a:xfrm>
              <a:off x="8115253" y="846878"/>
              <a:ext cx="64200" cy="64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5"/>
            <p:cNvSpPr/>
            <p:nvPr/>
          </p:nvSpPr>
          <p:spPr>
            <a:xfrm>
              <a:off x="8794378" y="277903"/>
              <a:ext cx="64200" cy="64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5"/>
            <p:cNvSpPr/>
            <p:nvPr/>
          </p:nvSpPr>
          <p:spPr>
            <a:xfrm>
              <a:off x="7686731" y="169667"/>
              <a:ext cx="134700" cy="13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374328" y="204778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5"/>
            <p:cNvSpPr/>
            <p:nvPr/>
          </p:nvSpPr>
          <p:spPr>
            <a:xfrm>
              <a:off x="409256" y="660567"/>
              <a:ext cx="134700" cy="13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CUSTOM_4">
    <p:bg>
      <p:bgPr>
        <a:solidFill>
          <a:srgbClr val="FFFFFF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"/>
          <p:cNvSpPr txBox="1">
            <a:spLocks noGrp="1"/>
          </p:cNvSpPr>
          <p:nvPr>
            <p:ph type="title"/>
          </p:nvPr>
        </p:nvSpPr>
        <p:spPr>
          <a:xfrm>
            <a:off x="852700" y="3575732"/>
            <a:ext cx="23208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500" b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6"/>
          <p:cNvSpPr txBox="1">
            <a:spLocks noGrp="1"/>
          </p:cNvSpPr>
          <p:nvPr>
            <p:ph type="subTitle" idx="1"/>
          </p:nvPr>
        </p:nvSpPr>
        <p:spPr>
          <a:xfrm>
            <a:off x="852700" y="3987429"/>
            <a:ext cx="2320800" cy="5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6"/>
          <p:cNvSpPr txBox="1">
            <a:spLocks noGrp="1"/>
          </p:cNvSpPr>
          <p:nvPr>
            <p:ph type="title" idx="2"/>
          </p:nvPr>
        </p:nvSpPr>
        <p:spPr>
          <a:xfrm>
            <a:off x="3411595" y="3575732"/>
            <a:ext cx="23208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500" b="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6"/>
          <p:cNvSpPr txBox="1">
            <a:spLocks noGrp="1"/>
          </p:cNvSpPr>
          <p:nvPr>
            <p:ph type="subTitle" idx="3"/>
          </p:nvPr>
        </p:nvSpPr>
        <p:spPr>
          <a:xfrm>
            <a:off x="3411595" y="3987429"/>
            <a:ext cx="2320800" cy="5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6"/>
          <p:cNvSpPr txBox="1">
            <a:spLocks noGrp="1"/>
          </p:cNvSpPr>
          <p:nvPr>
            <p:ph type="title" idx="4"/>
          </p:nvPr>
        </p:nvSpPr>
        <p:spPr>
          <a:xfrm>
            <a:off x="5970501" y="3575732"/>
            <a:ext cx="23208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5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6"/>
          <p:cNvSpPr txBox="1">
            <a:spLocks noGrp="1"/>
          </p:cNvSpPr>
          <p:nvPr>
            <p:ph type="subTitle" idx="5"/>
          </p:nvPr>
        </p:nvSpPr>
        <p:spPr>
          <a:xfrm>
            <a:off x="5970500" y="3987429"/>
            <a:ext cx="2320800" cy="5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16"/>
          <p:cNvSpPr txBox="1">
            <a:spLocks noGrp="1"/>
          </p:cNvSpPr>
          <p:nvPr>
            <p:ph type="title" idx="6"/>
          </p:nvPr>
        </p:nvSpPr>
        <p:spPr>
          <a:xfrm>
            <a:off x="774000" y="716831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1">
  <p:cSld name="CUSTOM_7">
    <p:bg>
      <p:bgPr>
        <a:solidFill>
          <a:schemeClr val="accent3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7"/>
          <p:cNvSpPr txBox="1">
            <a:spLocks noGrp="1"/>
          </p:cNvSpPr>
          <p:nvPr>
            <p:ph type="subTitle" idx="1"/>
          </p:nvPr>
        </p:nvSpPr>
        <p:spPr>
          <a:xfrm>
            <a:off x="1305900" y="3138300"/>
            <a:ext cx="2832900" cy="1314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7"/>
          <p:cNvSpPr txBox="1">
            <a:spLocks noGrp="1"/>
          </p:cNvSpPr>
          <p:nvPr>
            <p:ph type="subTitle" idx="2"/>
          </p:nvPr>
        </p:nvSpPr>
        <p:spPr>
          <a:xfrm>
            <a:off x="5005200" y="3138300"/>
            <a:ext cx="2832900" cy="13149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373F6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17"/>
          <p:cNvSpPr txBox="1">
            <a:spLocks noGrp="1"/>
          </p:cNvSpPr>
          <p:nvPr>
            <p:ph type="title"/>
          </p:nvPr>
        </p:nvSpPr>
        <p:spPr>
          <a:xfrm>
            <a:off x="774000" y="716829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2">
  <p:cSld name="CUSTOM_7_1">
    <p:bg>
      <p:bgPr>
        <a:solidFill>
          <a:schemeClr val="accent5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"/>
          <p:cNvSpPr txBox="1">
            <a:spLocks noGrp="1"/>
          </p:cNvSpPr>
          <p:nvPr>
            <p:ph type="title"/>
          </p:nvPr>
        </p:nvSpPr>
        <p:spPr>
          <a:xfrm>
            <a:off x="4572000" y="1046350"/>
            <a:ext cx="388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18"/>
          <p:cNvSpPr txBox="1">
            <a:spLocks noGrp="1"/>
          </p:cNvSpPr>
          <p:nvPr>
            <p:ph type="subTitle" idx="1"/>
          </p:nvPr>
        </p:nvSpPr>
        <p:spPr>
          <a:xfrm>
            <a:off x="5266164" y="3133669"/>
            <a:ext cx="25812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>
            <a:endParaRPr/>
          </a:p>
        </p:txBody>
      </p:sp>
      <p:sp>
        <p:nvSpPr>
          <p:cNvPr id="285" name="Google Shape;285;p18"/>
          <p:cNvSpPr txBox="1">
            <a:spLocks noGrp="1"/>
          </p:cNvSpPr>
          <p:nvPr>
            <p:ph type="subTitle" idx="2"/>
          </p:nvPr>
        </p:nvSpPr>
        <p:spPr>
          <a:xfrm>
            <a:off x="5266164" y="2027888"/>
            <a:ext cx="25812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1">
                <a:solidFill>
                  <a:schemeClr val="accent4"/>
                </a:solidFill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>
            <a:endParaRPr/>
          </a:p>
        </p:txBody>
      </p:sp>
      <p:sp>
        <p:nvSpPr>
          <p:cNvPr id="286" name="Google Shape;286;p18"/>
          <p:cNvSpPr txBox="1">
            <a:spLocks noGrp="1"/>
          </p:cNvSpPr>
          <p:nvPr>
            <p:ph type="subTitle" idx="3"/>
          </p:nvPr>
        </p:nvSpPr>
        <p:spPr>
          <a:xfrm>
            <a:off x="5490575" y="3481844"/>
            <a:ext cx="2132400" cy="6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87" name="Google Shape;287;p18"/>
          <p:cNvSpPr txBox="1">
            <a:spLocks noGrp="1"/>
          </p:cNvSpPr>
          <p:nvPr>
            <p:ph type="subTitle" idx="4"/>
          </p:nvPr>
        </p:nvSpPr>
        <p:spPr>
          <a:xfrm>
            <a:off x="5490575" y="2376063"/>
            <a:ext cx="2132400" cy="6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288" name="Google Shape;288;p18"/>
          <p:cNvGrpSpPr/>
          <p:nvPr/>
        </p:nvGrpSpPr>
        <p:grpSpPr>
          <a:xfrm>
            <a:off x="8087292" y="295630"/>
            <a:ext cx="732814" cy="536010"/>
            <a:chOff x="8166804" y="329230"/>
            <a:chExt cx="732814" cy="536010"/>
          </a:xfrm>
        </p:grpSpPr>
        <p:sp>
          <p:nvSpPr>
            <p:cNvPr id="289" name="Google Shape;289;p18"/>
            <p:cNvSpPr/>
            <p:nvPr/>
          </p:nvSpPr>
          <p:spPr>
            <a:xfrm rot="-4500035" flipH="1">
              <a:off x="8716739" y="352655"/>
              <a:ext cx="169530" cy="15772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8"/>
            <p:cNvSpPr/>
            <p:nvPr/>
          </p:nvSpPr>
          <p:spPr>
            <a:xfrm rot="-5400000" flipH="1">
              <a:off x="8597165" y="664166"/>
              <a:ext cx="64200" cy="64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8"/>
            <p:cNvSpPr/>
            <p:nvPr/>
          </p:nvSpPr>
          <p:spPr>
            <a:xfrm rot="-5400000" flipH="1">
              <a:off x="8166654" y="399243"/>
              <a:ext cx="134700" cy="134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8"/>
            <p:cNvSpPr/>
            <p:nvPr/>
          </p:nvSpPr>
          <p:spPr>
            <a:xfrm rot="-5400000" flipH="1">
              <a:off x="8835415" y="801041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" name="Google Shape;293;p18"/>
          <p:cNvGrpSpPr/>
          <p:nvPr/>
        </p:nvGrpSpPr>
        <p:grpSpPr>
          <a:xfrm>
            <a:off x="7847370" y="4081943"/>
            <a:ext cx="892798" cy="742510"/>
            <a:chOff x="7847370" y="4081943"/>
            <a:chExt cx="892798" cy="742510"/>
          </a:xfrm>
        </p:grpSpPr>
        <p:sp>
          <p:nvSpPr>
            <p:cNvPr id="294" name="Google Shape;294;p18"/>
            <p:cNvSpPr/>
            <p:nvPr/>
          </p:nvSpPr>
          <p:spPr>
            <a:xfrm rot="-7199914" flipH="1">
              <a:off x="7873284" y="4558583"/>
              <a:ext cx="169525" cy="157722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8"/>
            <p:cNvSpPr/>
            <p:nvPr/>
          </p:nvSpPr>
          <p:spPr>
            <a:xfrm rot="-4500035" flipH="1">
              <a:off x="8557289" y="4105367"/>
              <a:ext cx="169530" cy="15772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8"/>
            <p:cNvSpPr/>
            <p:nvPr/>
          </p:nvSpPr>
          <p:spPr>
            <a:xfrm rot="-5400000" flipH="1">
              <a:off x="8220140" y="4760253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8"/>
            <p:cNvSpPr/>
            <p:nvPr/>
          </p:nvSpPr>
          <p:spPr>
            <a:xfrm rot="-5400000" flipH="1">
              <a:off x="8574704" y="4615731"/>
              <a:ext cx="134700" cy="134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8"/>
            <p:cNvSpPr/>
            <p:nvPr/>
          </p:nvSpPr>
          <p:spPr>
            <a:xfrm rot="-5400000" flipH="1">
              <a:off x="8284340" y="4323228"/>
              <a:ext cx="64200" cy="64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8">
    <p:bg>
      <p:bgPr>
        <a:solidFill>
          <a:schemeClr val="accent3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"/>
          <p:cNvSpPr txBox="1">
            <a:spLocks noGrp="1"/>
          </p:cNvSpPr>
          <p:nvPr>
            <p:ph type="title"/>
          </p:nvPr>
        </p:nvSpPr>
        <p:spPr>
          <a:xfrm>
            <a:off x="3032925" y="3146599"/>
            <a:ext cx="3078300" cy="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300" b="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300" b="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300" b="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300" b="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300" b="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300" b="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300" b="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300" b="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3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01" name="Google Shape;301;p19"/>
          <p:cNvSpPr txBox="1">
            <a:spLocks noGrp="1"/>
          </p:cNvSpPr>
          <p:nvPr>
            <p:ph type="subTitle" idx="1"/>
          </p:nvPr>
        </p:nvSpPr>
        <p:spPr>
          <a:xfrm>
            <a:off x="2271225" y="1531604"/>
            <a:ext cx="4601700" cy="16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5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02" name="Google Shape;302;p19"/>
          <p:cNvSpPr/>
          <p:nvPr/>
        </p:nvSpPr>
        <p:spPr>
          <a:xfrm>
            <a:off x="7633325" y="3639530"/>
            <a:ext cx="2179409" cy="813678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9"/>
          <p:cNvSpPr/>
          <p:nvPr/>
        </p:nvSpPr>
        <p:spPr>
          <a:xfrm rot="5400000">
            <a:off x="7425" y="559793"/>
            <a:ext cx="2179409" cy="813678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4" name="Google Shape;304;p19"/>
          <p:cNvGrpSpPr/>
          <p:nvPr/>
        </p:nvGrpSpPr>
        <p:grpSpPr>
          <a:xfrm>
            <a:off x="690300" y="4100550"/>
            <a:ext cx="388425" cy="453450"/>
            <a:chOff x="690300" y="4100550"/>
            <a:chExt cx="388425" cy="453450"/>
          </a:xfrm>
        </p:grpSpPr>
        <p:sp>
          <p:nvSpPr>
            <p:cNvPr id="305" name="Google Shape;305;p19"/>
            <p:cNvSpPr/>
            <p:nvPr/>
          </p:nvSpPr>
          <p:spPr>
            <a:xfrm>
              <a:off x="728490" y="4100550"/>
              <a:ext cx="161696" cy="15043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9"/>
            <p:cNvSpPr/>
            <p:nvPr/>
          </p:nvSpPr>
          <p:spPr>
            <a:xfrm>
              <a:off x="1033425" y="4396750"/>
              <a:ext cx="45300" cy="4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9"/>
            <p:cNvSpPr/>
            <p:nvPr/>
          </p:nvSpPr>
          <p:spPr>
            <a:xfrm>
              <a:off x="690300" y="4453200"/>
              <a:ext cx="100800" cy="100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" name="Google Shape;308;p19"/>
          <p:cNvGrpSpPr/>
          <p:nvPr/>
        </p:nvGrpSpPr>
        <p:grpSpPr>
          <a:xfrm>
            <a:off x="8129565" y="533950"/>
            <a:ext cx="549635" cy="511400"/>
            <a:chOff x="8129565" y="533950"/>
            <a:chExt cx="549635" cy="511400"/>
          </a:xfrm>
        </p:grpSpPr>
        <p:sp>
          <p:nvSpPr>
            <p:cNvPr id="309" name="Google Shape;309;p19"/>
            <p:cNvSpPr/>
            <p:nvPr/>
          </p:nvSpPr>
          <p:spPr>
            <a:xfrm>
              <a:off x="8129565" y="533950"/>
              <a:ext cx="161696" cy="15043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9"/>
            <p:cNvSpPr/>
            <p:nvPr/>
          </p:nvSpPr>
          <p:spPr>
            <a:xfrm>
              <a:off x="8633900" y="684375"/>
              <a:ext cx="45300" cy="4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9"/>
            <p:cNvSpPr/>
            <p:nvPr/>
          </p:nvSpPr>
          <p:spPr>
            <a:xfrm>
              <a:off x="8360350" y="899250"/>
              <a:ext cx="100800" cy="100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9"/>
            <p:cNvSpPr/>
            <p:nvPr/>
          </p:nvSpPr>
          <p:spPr>
            <a:xfrm>
              <a:off x="8568975" y="1000050"/>
              <a:ext cx="45300" cy="4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9">
    <p:bg>
      <p:bgPr>
        <a:solidFill>
          <a:srgbClr val="FFFFFF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"/>
          <p:cNvSpPr txBox="1">
            <a:spLocks noGrp="1"/>
          </p:cNvSpPr>
          <p:nvPr>
            <p:ph type="title"/>
          </p:nvPr>
        </p:nvSpPr>
        <p:spPr>
          <a:xfrm>
            <a:off x="712502" y="796806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5" name="Google Shape;315;p20"/>
          <p:cNvSpPr txBox="1">
            <a:spLocks noGrp="1"/>
          </p:cNvSpPr>
          <p:nvPr>
            <p:ph type="subTitle" idx="1"/>
          </p:nvPr>
        </p:nvSpPr>
        <p:spPr>
          <a:xfrm>
            <a:off x="4631738" y="3579100"/>
            <a:ext cx="1754100" cy="6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16" name="Google Shape;316;p20"/>
          <p:cNvSpPr txBox="1">
            <a:spLocks noGrp="1"/>
          </p:cNvSpPr>
          <p:nvPr>
            <p:ph type="subTitle" idx="2"/>
          </p:nvPr>
        </p:nvSpPr>
        <p:spPr>
          <a:xfrm>
            <a:off x="6527855" y="3579103"/>
            <a:ext cx="1754100" cy="6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17" name="Google Shape;317;p20"/>
          <p:cNvSpPr txBox="1">
            <a:spLocks noGrp="1"/>
          </p:cNvSpPr>
          <p:nvPr>
            <p:ph type="title" idx="3" hasCustomPrompt="1"/>
          </p:nvPr>
        </p:nvSpPr>
        <p:spPr>
          <a:xfrm>
            <a:off x="951250" y="2151902"/>
            <a:ext cx="1549800" cy="8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9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8" name="Google Shape;318;p20"/>
          <p:cNvSpPr txBox="1">
            <a:spLocks noGrp="1"/>
          </p:cNvSpPr>
          <p:nvPr>
            <p:ph type="title" idx="4" hasCustomPrompt="1"/>
          </p:nvPr>
        </p:nvSpPr>
        <p:spPr>
          <a:xfrm>
            <a:off x="2847904" y="2148887"/>
            <a:ext cx="1549800" cy="8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9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9" name="Google Shape;319;p20"/>
          <p:cNvSpPr txBox="1">
            <a:spLocks noGrp="1"/>
          </p:cNvSpPr>
          <p:nvPr>
            <p:ph type="title" idx="5" hasCustomPrompt="1"/>
          </p:nvPr>
        </p:nvSpPr>
        <p:spPr>
          <a:xfrm>
            <a:off x="4732468" y="2151910"/>
            <a:ext cx="1549800" cy="8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9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20" name="Google Shape;320;p20"/>
          <p:cNvSpPr txBox="1">
            <a:spLocks noGrp="1"/>
          </p:cNvSpPr>
          <p:nvPr>
            <p:ph type="title" idx="6" hasCustomPrompt="1"/>
          </p:nvPr>
        </p:nvSpPr>
        <p:spPr>
          <a:xfrm>
            <a:off x="6617050" y="2151910"/>
            <a:ext cx="1549800" cy="8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9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21" name="Google Shape;321;p20"/>
          <p:cNvSpPr txBox="1">
            <a:spLocks noGrp="1"/>
          </p:cNvSpPr>
          <p:nvPr>
            <p:ph type="subTitle" idx="7"/>
          </p:nvPr>
        </p:nvSpPr>
        <p:spPr>
          <a:xfrm>
            <a:off x="796497" y="3096490"/>
            <a:ext cx="18852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9pPr>
          </a:lstStyle>
          <a:p>
            <a:endParaRPr/>
          </a:p>
        </p:txBody>
      </p:sp>
      <p:sp>
        <p:nvSpPr>
          <p:cNvPr id="322" name="Google Shape;322;p20"/>
          <p:cNvSpPr txBox="1">
            <a:spLocks noGrp="1"/>
          </p:cNvSpPr>
          <p:nvPr>
            <p:ph type="subTitle" idx="8"/>
          </p:nvPr>
        </p:nvSpPr>
        <p:spPr>
          <a:xfrm>
            <a:off x="2715091" y="3096490"/>
            <a:ext cx="18402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9pPr>
          </a:lstStyle>
          <a:p>
            <a:endParaRPr/>
          </a:p>
        </p:txBody>
      </p:sp>
      <p:sp>
        <p:nvSpPr>
          <p:cNvPr id="323" name="Google Shape;323;p20"/>
          <p:cNvSpPr txBox="1">
            <a:spLocks noGrp="1"/>
          </p:cNvSpPr>
          <p:nvPr>
            <p:ph type="subTitle" idx="9"/>
          </p:nvPr>
        </p:nvSpPr>
        <p:spPr>
          <a:xfrm>
            <a:off x="6462305" y="3101099"/>
            <a:ext cx="18852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9pPr>
          </a:lstStyle>
          <a:p>
            <a:endParaRPr/>
          </a:p>
        </p:txBody>
      </p:sp>
      <p:sp>
        <p:nvSpPr>
          <p:cNvPr id="324" name="Google Shape;324;p20"/>
          <p:cNvSpPr txBox="1">
            <a:spLocks noGrp="1"/>
          </p:cNvSpPr>
          <p:nvPr>
            <p:ph type="subTitle" idx="13"/>
          </p:nvPr>
        </p:nvSpPr>
        <p:spPr>
          <a:xfrm>
            <a:off x="862047" y="3585496"/>
            <a:ext cx="1754100" cy="6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25" name="Google Shape;325;p20"/>
          <p:cNvSpPr txBox="1">
            <a:spLocks noGrp="1"/>
          </p:cNvSpPr>
          <p:nvPr>
            <p:ph type="subTitle" idx="14"/>
          </p:nvPr>
        </p:nvSpPr>
        <p:spPr>
          <a:xfrm>
            <a:off x="2758141" y="3585496"/>
            <a:ext cx="1754100" cy="6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26" name="Google Shape;326;p20"/>
          <p:cNvSpPr txBox="1">
            <a:spLocks noGrp="1"/>
          </p:cNvSpPr>
          <p:nvPr>
            <p:ph type="subTitle" idx="15"/>
          </p:nvPr>
        </p:nvSpPr>
        <p:spPr>
          <a:xfrm>
            <a:off x="4588700" y="3101100"/>
            <a:ext cx="1840200" cy="3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  <a:latin typeface="Cookie"/>
                <a:ea typeface="Cookie"/>
                <a:cs typeface="Cookie"/>
                <a:sym typeface="Cookie"/>
              </a:defRPr>
            </a:lvl9pPr>
          </a:lstStyle>
          <a:p>
            <a:endParaRPr/>
          </a:p>
        </p:txBody>
      </p:sp>
      <p:grpSp>
        <p:nvGrpSpPr>
          <p:cNvPr id="327" name="Google Shape;327;p20"/>
          <p:cNvGrpSpPr/>
          <p:nvPr/>
        </p:nvGrpSpPr>
        <p:grpSpPr>
          <a:xfrm>
            <a:off x="6844043" y="549350"/>
            <a:ext cx="1924235" cy="493482"/>
            <a:chOff x="6844043" y="473150"/>
            <a:chExt cx="1924235" cy="493482"/>
          </a:xfrm>
        </p:grpSpPr>
        <p:sp>
          <p:nvSpPr>
            <p:cNvPr id="328" name="Google Shape;328;p20"/>
            <p:cNvSpPr/>
            <p:nvPr/>
          </p:nvSpPr>
          <p:spPr>
            <a:xfrm>
              <a:off x="8261965" y="473150"/>
              <a:ext cx="161696" cy="15043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0"/>
            <p:cNvSpPr/>
            <p:nvPr/>
          </p:nvSpPr>
          <p:spPr>
            <a:xfrm>
              <a:off x="6844043" y="671401"/>
              <a:ext cx="218110" cy="201841"/>
            </a:xfrm>
            <a:custGeom>
              <a:avLst/>
              <a:gdLst/>
              <a:ahLst/>
              <a:cxnLst/>
              <a:rect l="l" t="t" r="r" b="b"/>
              <a:pathLst>
                <a:path w="3526" h="3263" extrusionOk="0">
                  <a:moveTo>
                    <a:pt x="1763" y="0"/>
                  </a:moveTo>
                  <a:cubicBezTo>
                    <a:pt x="1716" y="0"/>
                    <a:pt x="1669" y="23"/>
                    <a:pt x="1649" y="70"/>
                  </a:cubicBezTo>
                  <a:lnTo>
                    <a:pt x="1327" y="1062"/>
                  </a:lnTo>
                  <a:cubicBezTo>
                    <a:pt x="1314" y="1116"/>
                    <a:pt x="1274" y="1142"/>
                    <a:pt x="1220" y="1142"/>
                  </a:cubicBezTo>
                  <a:lnTo>
                    <a:pt x="175" y="1142"/>
                  </a:lnTo>
                  <a:cubicBezTo>
                    <a:pt x="54" y="1142"/>
                    <a:pt x="1" y="1303"/>
                    <a:pt x="108" y="1370"/>
                  </a:cubicBezTo>
                  <a:lnTo>
                    <a:pt x="939" y="1973"/>
                  </a:lnTo>
                  <a:cubicBezTo>
                    <a:pt x="992" y="2014"/>
                    <a:pt x="1006" y="2067"/>
                    <a:pt x="992" y="2121"/>
                  </a:cubicBezTo>
                  <a:lnTo>
                    <a:pt x="671" y="3099"/>
                  </a:lnTo>
                  <a:cubicBezTo>
                    <a:pt x="641" y="3188"/>
                    <a:pt x="707" y="3263"/>
                    <a:pt x="781" y="3263"/>
                  </a:cubicBezTo>
                  <a:cubicBezTo>
                    <a:pt x="807" y="3263"/>
                    <a:pt x="834" y="3254"/>
                    <a:pt x="858" y="3233"/>
                  </a:cubicBezTo>
                  <a:lnTo>
                    <a:pt x="1689" y="2630"/>
                  </a:lnTo>
                  <a:cubicBezTo>
                    <a:pt x="1716" y="2617"/>
                    <a:pt x="1743" y="2610"/>
                    <a:pt x="1768" y="2610"/>
                  </a:cubicBezTo>
                  <a:cubicBezTo>
                    <a:pt x="1793" y="2610"/>
                    <a:pt x="1816" y="2617"/>
                    <a:pt x="1837" y="2630"/>
                  </a:cubicBezTo>
                  <a:lnTo>
                    <a:pt x="2681" y="3233"/>
                  </a:lnTo>
                  <a:cubicBezTo>
                    <a:pt x="2705" y="3254"/>
                    <a:pt x="2732" y="3263"/>
                    <a:pt x="2758" y="3263"/>
                  </a:cubicBezTo>
                  <a:cubicBezTo>
                    <a:pt x="2832" y="3263"/>
                    <a:pt x="2898" y="3188"/>
                    <a:pt x="2868" y="3099"/>
                  </a:cubicBezTo>
                  <a:lnTo>
                    <a:pt x="2547" y="2121"/>
                  </a:lnTo>
                  <a:cubicBezTo>
                    <a:pt x="2533" y="2067"/>
                    <a:pt x="2547" y="2014"/>
                    <a:pt x="2587" y="1973"/>
                  </a:cubicBezTo>
                  <a:lnTo>
                    <a:pt x="3431" y="1370"/>
                  </a:lnTo>
                  <a:cubicBezTo>
                    <a:pt x="3525" y="1303"/>
                    <a:pt x="3471" y="1142"/>
                    <a:pt x="3351" y="1142"/>
                  </a:cubicBezTo>
                  <a:lnTo>
                    <a:pt x="2319" y="1142"/>
                  </a:lnTo>
                  <a:cubicBezTo>
                    <a:pt x="2265" y="1142"/>
                    <a:pt x="2212" y="1116"/>
                    <a:pt x="2198" y="1062"/>
                  </a:cubicBezTo>
                  <a:lnTo>
                    <a:pt x="1877" y="70"/>
                  </a:lnTo>
                  <a:cubicBezTo>
                    <a:pt x="1857" y="23"/>
                    <a:pt x="1810" y="0"/>
                    <a:pt x="1763" y="0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0"/>
            <p:cNvSpPr/>
            <p:nvPr/>
          </p:nvSpPr>
          <p:spPr>
            <a:xfrm>
              <a:off x="7985548" y="851428"/>
              <a:ext cx="123552" cy="115204"/>
            </a:xfrm>
            <a:custGeom>
              <a:avLst/>
              <a:gdLst/>
              <a:ahLst/>
              <a:cxnLst/>
              <a:rect l="l" t="t" r="r" b="b"/>
              <a:pathLst>
                <a:path w="3512" h="3274" extrusionOk="0">
                  <a:moveTo>
                    <a:pt x="1749" y="1"/>
                  </a:moveTo>
                  <a:cubicBezTo>
                    <a:pt x="1702" y="1"/>
                    <a:pt x="1655" y="27"/>
                    <a:pt x="1635" y="81"/>
                  </a:cubicBezTo>
                  <a:lnTo>
                    <a:pt x="1314" y="1073"/>
                  </a:lnTo>
                  <a:cubicBezTo>
                    <a:pt x="1300" y="1113"/>
                    <a:pt x="1247" y="1153"/>
                    <a:pt x="1206" y="1153"/>
                  </a:cubicBezTo>
                  <a:lnTo>
                    <a:pt x="161" y="1153"/>
                  </a:lnTo>
                  <a:cubicBezTo>
                    <a:pt x="41" y="1153"/>
                    <a:pt x="0" y="1301"/>
                    <a:pt x="94" y="1368"/>
                  </a:cubicBezTo>
                  <a:lnTo>
                    <a:pt x="925" y="1984"/>
                  </a:lnTo>
                  <a:cubicBezTo>
                    <a:pt x="965" y="2011"/>
                    <a:pt x="992" y="2078"/>
                    <a:pt x="965" y="2118"/>
                  </a:cubicBezTo>
                  <a:lnTo>
                    <a:pt x="657" y="3110"/>
                  </a:lnTo>
                  <a:cubicBezTo>
                    <a:pt x="626" y="3192"/>
                    <a:pt x="690" y="3266"/>
                    <a:pt x="770" y="3266"/>
                  </a:cubicBezTo>
                  <a:cubicBezTo>
                    <a:pt x="794" y="3266"/>
                    <a:pt x="820" y="3259"/>
                    <a:pt x="845" y="3244"/>
                  </a:cubicBezTo>
                  <a:lnTo>
                    <a:pt x="1676" y="2641"/>
                  </a:lnTo>
                  <a:cubicBezTo>
                    <a:pt x="1696" y="2620"/>
                    <a:pt x="1722" y="2610"/>
                    <a:pt x="1749" y="2610"/>
                  </a:cubicBezTo>
                  <a:cubicBezTo>
                    <a:pt x="1776" y="2610"/>
                    <a:pt x="1803" y="2620"/>
                    <a:pt x="1823" y="2641"/>
                  </a:cubicBezTo>
                  <a:lnTo>
                    <a:pt x="2667" y="3244"/>
                  </a:lnTo>
                  <a:cubicBezTo>
                    <a:pt x="2692" y="3264"/>
                    <a:pt x="2719" y="3274"/>
                    <a:pt x="2745" y="3274"/>
                  </a:cubicBezTo>
                  <a:cubicBezTo>
                    <a:pt x="2819" y="3274"/>
                    <a:pt x="2885" y="3199"/>
                    <a:pt x="2855" y="3110"/>
                  </a:cubicBezTo>
                  <a:lnTo>
                    <a:pt x="2533" y="2118"/>
                  </a:lnTo>
                  <a:cubicBezTo>
                    <a:pt x="2506" y="2078"/>
                    <a:pt x="2533" y="2011"/>
                    <a:pt x="2573" y="1984"/>
                  </a:cubicBezTo>
                  <a:lnTo>
                    <a:pt x="3418" y="1368"/>
                  </a:lnTo>
                  <a:cubicBezTo>
                    <a:pt x="3511" y="1301"/>
                    <a:pt x="3458" y="1153"/>
                    <a:pt x="3337" y="1153"/>
                  </a:cubicBezTo>
                  <a:lnTo>
                    <a:pt x="2305" y="1153"/>
                  </a:lnTo>
                  <a:cubicBezTo>
                    <a:pt x="2252" y="1153"/>
                    <a:pt x="2198" y="1113"/>
                    <a:pt x="2185" y="1073"/>
                  </a:cubicBezTo>
                  <a:lnTo>
                    <a:pt x="1863" y="81"/>
                  </a:lnTo>
                  <a:cubicBezTo>
                    <a:pt x="1843" y="27"/>
                    <a:pt x="1796" y="1"/>
                    <a:pt x="1749" y="1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0"/>
            <p:cNvSpPr/>
            <p:nvPr/>
          </p:nvSpPr>
          <p:spPr>
            <a:xfrm>
              <a:off x="7628676" y="548182"/>
              <a:ext cx="114436" cy="114436"/>
            </a:xfrm>
            <a:custGeom>
              <a:avLst/>
              <a:gdLst/>
              <a:ahLst/>
              <a:cxnLst/>
              <a:rect l="l" t="t" r="r" b="b"/>
              <a:pathLst>
                <a:path w="1850" h="1850" extrusionOk="0">
                  <a:moveTo>
                    <a:pt x="925" y="0"/>
                  </a:moveTo>
                  <a:cubicBezTo>
                    <a:pt x="416" y="0"/>
                    <a:pt x="0" y="416"/>
                    <a:pt x="0" y="925"/>
                  </a:cubicBezTo>
                  <a:cubicBezTo>
                    <a:pt x="0" y="1434"/>
                    <a:pt x="416" y="1850"/>
                    <a:pt x="925" y="1850"/>
                  </a:cubicBezTo>
                  <a:cubicBezTo>
                    <a:pt x="1434" y="1850"/>
                    <a:pt x="1849" y="1434"/>
                    <a:pt x="1849" y="925"/>
                  </a:cubicBezTo>
                  <a:cubicBezTo>
                    <a:pt x="1849" y="416"/>
                    <a:pt x="1434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8685976" y="679127"/>
              <a:ext cx="82302" cy="82948"/>
            </a:xfrm>
            <a:custGeom>
              <a:avLst/>
              <a:gdLst/>
              <a:ahLst/>
              <a:cxnLst/>
              <a:rect l="l" t="t" r="r" b="b"/>
              <a:pathLst>
                <a:path w="1837" h="1851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35"/>
                    <a:pt x="416" y="1850"/>
                    <a:pt x="925" y="1850"/>
                  </a:cubicBezTo>
                  <a:cubicBezTo>
                    <a:pt x="1434" y="1850"/>
                    <a:pt x="1836" y="1435"/>
                    <a:pt x="1836" y="925"/>
                  </a:cubicBezTo>
                  <a:cubicBezTo>
                    <a:pt x="1836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" name="Google Shape;333;p20"/>
          <p:cNvGrpSpPr/>
          <p:nvPr/>
        </p:nvGrpSpPr>
        <p:grpSpPr>
          <a:xfrm>
            <a:off x="356551" y="530605"/>
            <a:ext cx="2117968" cy="483721"/>
            <a:chOff x="356551" y="454405"/>
            <a:chExt cx="2117968" cy="483721"/>
          </a:xfrm>
        </p:grpSpPr>
        <p:sp>
          <p:nvSpPr>
            <p:cNvPr id="334" name="Google Shape;334;p20"/>
            <p:cNvSpPr/>
            <p:nvPr/>
          </p:nvSpPr>
          <p:spPr>
            <a:xfrm>
              <a:off x="356551" y="641830"/>
              <a:ext cx="218048" cy="202398"/>
            </a:xfrm>
            <a:custGeom>
              <a:avLst/>
              <a:gdLst/>
              <a:ahLst/>
              <a:cxnLst/>
              <a:rect l="l" t="t" r="r" b="b"/>
              <a:pathLst>
                <a:path w="3525" h="3272" extrusionOk="0">
                  <a:moveTo>
                    <a:pt x="1756" y="0"/>
                  </a:moveTo>
                  <a:cubicBezTo>
                    <a:pt x="1705" y="0"/>
                    <a:pt x="1655" y="27"/>
                    <a:pt x="1635" y="80"/>
                  </a:cubicBezTo>
                  <a:lnTo>
                    <a:pt x="1313" y="1059"/>
                  </a:lnTo>
                  <a:cubicBezTo>
                    <a:pt x="1300" y="1112"/>
                    <a:pt x="1260" y="1153"/>
                    <a:pt x="1206" y="1153"/>
                  </a:cubicBezTo>
                  <a:lnTo>
                    <a:pt x="174" y="1153"/>
                  </a:lnTo>
                  <a:cubicBezTo>
                    <a:pt x="54" y="1153"/>
                    <a:pt x="0" y="1300"/>
                    <a:pt x="94" y="1367"/>
                  </a:cubicBezTo>
                  <a:lnTo>
                    <a:pt x="938" y="1983"/>
                  </a:lnTo>
                  <a:cubicBezTo>
                    <a:pt x="978" y="2010"/>
                    <a:pt x="992" y="2064"/>
                    <a:pt x="978" y="2117"/>
                  </a:cubicBezTo>
                  <a:lnTo>
                    <a:pt x="657" y="3109"/>
                  </a:lnTo>
                  <a:cubicBezTo>
                    <a:pt x="626" y="3190"/>
                    <a:pt x="695" y="3271"/>
                    <a:pt x="772" y="3271"/>
                  </a:cubicBezTo>
                  <a:cubicBezTo>
                    <a:pt x="796" y="3271"/>
                    <a:pt x="821" y="3263"/>
                    <a:pt x="844" y="3243"/>
                  </a:cubicBezTo>
                  <a:lnTo>
                    <a:pt x="1689" y="2640"/>
                  </a:lnTo>
                  <a:cubicBezTo>
                    <a:pt x="1709" y="2620"/>
                    <a:pt x="1732" y="2610"/>
                    <a:pt x="1757" y="2610"/>
                  </a:cubicBezTo>
                  <a:cubicBezTo>
                    <a:pt x="1782" y="2610"/>
                    <a:pt x="1809" y="2620"/>
                    <a:pt x="1836" y="2640"/>
                  </a:cubicBezTo>
                  <a:lnTo>
                    <a:pt x="2667" y="3243"/>
                  </a:lnTo>
                  <a:cubicBezTo>
                    <a:pt x="2690" y="3263"/>
                    <a:pt x="2715" y="3271"/>
                    <a:pt x="2740" y="3271"/>
                  </a:cubicBezTo>
                  <a:cubicBezTo>
                    <a:pt x="2816" y="3271"/>
                    <a:pt x="2885" y="3190"/>
                    <a:pt x="2854" y="3109"/>
                  </a:cubicBezTo>
                  <a:lnTo>
                    <a:pt x="2533" y="2117"/>
                  </a:lnTo>
                  <a:cubicBezTo>
                    <a:pt x="2519" y="2064"/>
                    <a:pt x="2533" y="2010"/>
                    <a:pt x="2586" y="1983"/>
                  </a:cubicBezTo>
                  <a:lnTo>
                    <a:pt x="3417" y="1367"/>
                  </a:lnTo>
                  <a:cubicBezTo>
                    <a:pt x="3524" y="1300"/>
                    <a:pt x="3471" y="1153"/>
                    <a:pt x="3350" y="1153"/>
                  </a:cubicBezTo>
                  <a:lnTo>
                    <a:pt x="2305" y="1153"/>
                  </a:lnTo>
                  <a:cubicBezTo>
                    <a:pt x="2251" y="1153"/>
                    <a:pt x="2211" y="1112"/>
                    <a:pt x="2198" y="1059"/>
                  </a:cubicBezTo>
                  <a:lnTo>
                    <a:pt x="1876" y="80"/>
                  </a:lnTo>
                  <a:cubicBezTo>
                    <a:pt x="1856" y="27"/>
                    <a:pt x="1806" y="0"/>
                    <a:pt x="1756" y="0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0"/>
            <p:cNvSpPr/>
            <p:nvPr/>
          </p:nvSpPr>
          <p:spPr>
            <a:xfrm>
              <a:off x="1144152" y="641813"/>
              <a:ext cx="162500" cy="150747"/>
            </a:xfrm>
            <a:custGeom>
              <a:avLst/>
              <a:gdLst/>
              <a:ahLst/>
              <a:cxnLst/>
              <a:rect l="l" t="t" r="r" b="b"/>
              <a:pathLst>
                <a:path w="2627" h="2437" extrusionOk="0">
                  <a:moveTo>
                    <a:pt x="1303" y="1"/>
                  </a:moveTo>
                  <a:cubicBezTo>
                    <a:pt x="1267" y="1"/>
                    <a:pt x="1233" y="21"/>
                    <a:pt x="1220" y="66"/>
                  </a:cubicBezTo>
                  <a:lnTo>
                    <a:pt x="979" y="803"/>
                  </a:lnTo>
                  <a:cubicBezTo>
                    <a:pt x="965" y="830"/>
                    <a:pt x="938" y="857"/>
                    <a:pt x="898" y="857"/>
                  </a:cubicBezTo>
                  <a:lnTo>
                    <a:pt x="121" y="857"/>
                  </a:lnTo>
                  <a:cubicBezTo>
                    <a:pt x="41" y="857"/>
                    <a:pt x="0" y="977"/>
                    <a:pt x="67" y="1031"/>
                  </a:cubicBezTo>
                  <a:lnTo>
                    <a:pt x="697" y="1487"/>
                  </a:lnTo>
                  <a:cubicBezTo>
                    <a:pt x="724" y="1500"/>
                    <a:pt x="737" y="1540"/>
                    <a:pt x="724" y="1581"/>
                  </a:cubicBezTo>
                  <a:lnTo>
                    <a:pt x="496" y="2318"/>
                  </a:lnTo>
                  <a:cubicBezTo>
                    <a:pt x="464" y="2381"/>
                    <a:pt x="525" y="2437"/>
                    <a:pt x="585" y="2437"/>
                  </a:cubicBezTo>
                  <a:cubicBezTo>
                    <a:pt x="601" y="2437"/>
                    <a:pt x="616" y="2433"/>
                    <a:pt x="630" y="2425"/>
                  </a:cubicBezTo>
                  <a:lnTo>
                    <a:pt x="1260" y="1969"/>
                  </a:lnTo>
                  <a:cubicBezTo>
                    <a:pt x="1273" y="1956"/>
                    <a:pt x="1290" y="1949"/>
                    <a:pt x="1309" y="1949"/>
                  </a:cubicBezTo>
                  <a:cubicBezTo>
                    <a:pt x="1327" y="1949"/>
                    <a:pt x="1347" y="1956"/>
                    <a:pt x="1367" y="1969"/>
                  </a:cubicBezTo>
                  <a:lnTo>
                    <a:pt x="1984" y="2425"/>
                  </a:lnTo>
                  <a:cubicBezTo>
                    <a:pt x="1997" y="2433"/>
                    <a:pt x="2013" y="2437"/>
                    <a:pt x="2029" y="2437"/>
                  </a:cubicBezTo>
                  <a:cubicBezTo>
                    <a:pt x="2089" y="2437"/>
                    <a:pt x="2152" y="2381"/>
                    <a:pt x="2131" y="2318"/>
                  </a:cubicBezTo>
                  <a:lnTo>
                    <a:pt x="1890" y="1581"/>
                  </a:lnTo>
                  <a:cubicBezTo>
                    <a:pt x="1876" y="1540"/>
                    <a:pt x="1890" y="1500"/>
                    <a:pt x="1917" y="1473"/>
                  </a:cubicBezTo>
                  <a:lnTo>
                    <a:pt x="2546" y="1044"/>
                  </a:lnTo>
                  <a:cubicBezTo>
                    <a:pt x="2627" y="991"/>
                    <a:pt x="2587" y="870"/>
                    <a:pt x="2493" y="870"/>
                  </a:cubicBezTo>
                  <a:lnTo>
                    <a:pt x="1716" y="870"/>
                  </a:lnTo>
                  <a:cubicBezTo>
                    <a:pt x="1675" y="870"/>
                    <a:pt x="1649" y="843"/>
                    <a:pt x="1635" y="803"/>
                  </a:cubicBezTo>
                  <a:lnTo>
                    <a:pt x="1394" y="66"/>
                  </a:lnTo>
                  <a:cubicBezTo>
                    <a:pt x="1380" y="24"/>
                    <a:pt x="1341" y="1"/>
                    <a:pt x="1303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0"/>
            <p:cNvSpPr/>
            <p:nvPr/>
          </p:nvSpPr>
          <p:spPr>
            <a:xfrm>
              <a:off x="2313071" y="472614"/>
              <a:ext cx="161448" cy="151489"/>
            </a:xfrm>
            <a:custGeom>
              <a:avLst/>
              <a:gdLst/>
              <a:ahLst/>
              <a:cxnLst/>
              <a:rect l="l" t="t" r="r" b="b"/>
              <a:pathLst>
                <a:path w="2610" h="2449" extrusionOk="0">
                  <a:moveTo>
                    <a:pt x="1303" y="1"/>
                  </a:moveTo>
                  <a:cubicBezTo>
                    <a:pt x="1266" y="1"/>
                    <a:pt x="1229" y="24"/>
                    <a:pt x="1216" y="71"/>
                  </a:cubicBezTo>
                  <a:lnTo>
                    <a:pt x="988" y="808"/>
                  </a:lnTo>
                  <a:cubicBezTo>
                    <a:pt x="974" y="848"/>
                    <a:pt x="934" y="875"/>
                    <a:pt x="894" y="875"/>
                  </a:cubicBezTo>
                  <a:lnTo>
                    <a:pt x="130" y="875"/>
                  </a:lnTo>
                  <a:cubicBezTo>
                    <a:pt x="125" y="875"/>
                    <a:pt x="121" y="874"/>
                    <a:pt x="116" y="874"/>
                  </a:cubicBezTo>
                  <a:cubicBezTo>
                    <a:pt x="33" y="874"/>
                    <a:pt x="0" y="985"/>
                    <a:pt x="77" y="1036"/>
                  </a:cubicBezTo>
                  <a:lnTo>
                    <a:pt x="693" y="1492"/>
                  </a:lnTo>
                  <a:cubicBezTo>
                    <a:pt x="733" y="1519"/>
                    <a:pt x="747" y="1559"/>
                    <a:pt x="733" y="1599"/>
                  </a:cubicBezTo>
                  <a:lnTo>
                    <a:pt x="492" y="2323"/>
                  </a:lnTo>
                  <a:cubicBezTo>
                    <a:pt x="472" y="2393"/>
                    <a:pt x="520" y="2449"/>
                    <a:pt x="580" y="2449"/>
                  </a:cubicBezTo>
                  <a:cubicBezTo>
                    <a:pt x="599" y="2449"/>
                    <a:pt x="620" y="2443"/>
                    <a:pt x="639" y="2430"/>
                  </a:cubicBezTo>
                  <a:lnTo>
                    <a:pt x="1256" y="1974"/>
                  </a:lnTo>
                  <a:cubicBezTo>
                    <a:pt x="1269" y="1961"/>
                    <a:pt x="1286" y="1954"/>
                    <a:pt x="1304" y="1954"/>
                  </a:cubicBezTo>
                  <a:cubicBezTo>
                    <a:pt x="1323" y="1954"/>
                    <a:pt x="1343" y="1961"/>
                    <a:pt x="1363" y="1974"/>
                  </a:cubicBezTo>
                  <a:lnTo>
                    <a:pt x="1980" y="2416"/>
                  </a:lnTo>
                  <a:cubicBezTo>
                    <a:pt x="1996" y="2430"/>
                    <a:pt x="2016" y="2436"/>
                    <a:pt x="2035" y="2436"/>
                  </a:cubicBezTo>
                  <a:cubicBezTo>
                    <a:pt x="2092" y="2436"/>
                    <a:pt x="2147" y="2383"/>
                    <a:pt x="2127" y="2323"/>
                  </a:cubicBezTo>
                  <a:lnTo>
                    <a:pt x="1886" y="1586"/>
                  </a:lnTo>
                  <a:cubicBezTo>
                    <a:pt x="1872" y="1545"/>
                    <a:pt x="1886" y="1505"/>
                    <a:pt x="1913" y="1492"/>
                  </a:cubicBezTo>
                  <a:lnTo>
                    <a:pt x="2542" y="1036"/>
                  </a:lnTo>
                  <a:cubicBezTo>
                    <a:pt x="2609" y="982"/>
                    <a:pt x="2583" y="862"/>
                    <a:pt x="2489" y="862"/>
                  </a:cubicBezTo>
                  <a:lnTo>
                    <a:pt x="1712" y="862"/>
                  </a:lnTo>
                  <a:cubicBezTo>
                    <a:pt x="1671" y="862"/>
                    <a:pt x="1644" y="835"/>
                    <a:pt x="1631" y="808"/>
                  </a:cubicBezTo>
                  <a:lnTo>
                    <a:pt x="1390" y="71"/>
                  </a:lnTo>
                  <a:cubicBezTo>
                    <a:pt x="1376" y="24"/>
                    <a:pt x="1340" y="1"/>
                    <a:pt x="1303" y="1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0"/>
            <p:cNvSpPr/>
            <p:nvPr/>
          </p:nvSpPr>
          <p:spPr>
            <a:xfrm>
              <a:off x="1820978" y="824493"/>
              <a:ext cx="114436" cy="113632"/>
            </a:xfrm>
            <a:custGeom>
              <a:avLst/>
              <a:gdLst/>
              <a:ahLst/>
              <a:cxnLst/>
              <a:rect l="l" t="t" r="r" b="b"/>
              <a:pathLst>
                <a:path w="1850" h="1837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21"/>
                    <a:pt x="416" y="1836"/>
                    <a:pt x="925" y="1836"/>
                  </a:cubicBezTo>
                  <a:cubicBezTo>
                    <a:pt x="1434" y="1836"/>
                    <a:pt x="1850" y="1421"/>
                    <a:pt x="1850" y="925"/>
                  </a:cubicBezTo>
                  <a:cubicBezTo>
                    <a:pt x="1850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0"/>
            <p:cNvSpPr/>
            <p:nvPr/>
          </p:nvSpPr>
          <p:spPr>
            <a:xfrm>
              <a:off x="1575558" y="454405"/>
              <a:ext cx="84621" cy="73054"/>
            </a:xfrm>
            <a:custGeom>
              <a:avLst/>
              <a:gdLst/>
              <a:ahLst/>
              <a:cxnLst/>
              <a:rect l="l" t="t" r="r" b="b"/>
              <a:pathLst>
                <a:path w="1368" h="1181" extrusionOk="0">
                  <a:moveTo>
                    <a:pt x="588" y="0"/>
                  </a:moveTo>
                  <a:cubicBezTo>
                    <a:pt x="289" y="0"/>
                    <a:pt x="0" y="237"/>
                    <a:pt x="0" y="591"/>
                  </a:cubicBezTo>
                  <a:cubicBezTo>
                    <a:pt x="0" y="913"/>
                    <a:pt x="255" y="1181"/>
                    <a:pt x="590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4"/>
                    <a:pt x="730" y="0"/>
                    <a:pt x="588" y="0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0"/>
            <p:cNvSpPr/>
            <p:nvPr/>
          </p:nvSpPr>
          <p:spPr>
            <a:xfrm>
              <a:off x="777433" y="589580"/>
              <a:ext cx="84621" cy="73054"/>
            </a:xfrm>
            <a:custGeom>
              <a:avLst/>
              <a:gdLst/>
              <a:ahLst/>
              <a:cxnLst/>
              <a:rect l="l" t="t" r="r" b="b"/>
              <a:pathLst>
                <a:path w="1368" h="1181" extrusionOk="0">
                  <a:moveTo>
                    <a:pt x="588" y="0"/>
                  </a:moveTo>
                  <a:cubicBezTo>
                    <a:pt x="289" y="0"/>
                    <a:pt x="0" y="237"/>
                    <a:pt x="0" y="591"/>
                  </a:cubicBezTo>
                  <a:cubicBezTo>
                    <a:pt x="0" y="913"/>
                    <a:pt x="255" y="1181"/>
                    <a:pt x="590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4"/>
                    <a:pt x="730" y="0"/>
                    <a:pt x="5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numbers">
  <p:cSld name="CUSTOM_10">
    <p:bg>
      <p:bgPr>
        <a:solidFill>
          <a:srgbClr val="FFFFFF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1"/>
          <p:cNvSpPr txBox="1">
            <a:spLocks noGrp="1"/>
          </p:cNvSpPr>
          <p:nvPr>
            <p:ph type="title" hasCustomPrompt="1"/>
          </p:nvPr>
        </p:nvSpPr>
        <p:spPr>
          <a:xfrm>
            <a:off x="5671754" y="2866275"/>
            <a:ext cx="2779800" cy="12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8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2" name="Google Shape;342;p21"/>
          <p:cNvSpPr txBox="1">
            <a:spLocks noGrp="1"/>
          </p:cNvSpPr>
          <p:nvPr>
            <p:ph type="subTitle" idx="1"/>
          </p:nvPr>
        </p:nvSpPr>
        <p:spPr>
          <a:xfrm>
            <a:off x="5669725" y="4011925"/>
            <a:ext cx="2784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43" name="Google Shape;343;p21"/>
          <p:cNvSpPr txBox="1">
            <a:spLocks noGrp="1"/>
          </p:cNvSpPr>
          <p:nvPr>
            <p:ph type="title" idx="2" hasCustomPrompt="1"/>
          </p:nvPr>
        </p:nvSpPr>
        <p:spPr>
          <a:xfrm>
            <a:off x="692298" y="237850"/>
            <a:ext cx="2779800" cy="12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8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4" name="Google Shape;344;p21"/>
          <p:cNvSpPr txBox="1">
            <a:spLocks noGrp="1"/>
          </p:cNvSpPr>
          <p:nvPr>
            <p:ph type="subTitle" idx="3"/>
          </p:nvPr>
        </p:nvSpPr>
        <p:spPr>
          <a:xfrm>
            <a:off x="687975" y="1383475"/>
            <a:ext cx="27882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45" name="Google Shape;345;p21"/>
          <p:cNvSpPr txBox="1">
            <a:spLocks noGrp="1"/>
          </p:cNvSpPr>
          <p:nvPr>
            <p:ph type="title" idx="4" hasCustomPrompt="1"/>
          </p:nvPr>
        </p:nvSpPr>
        <p:spPr>
          <a:xfrm>
            <a:off x="3544200" y="1678290"/>
            <a:ext cx="2179500" cy="91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1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12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6" name="Google Shape;346;p21"/>
          <p:cNvSpPr txBox="1">
            <a:spLocks noGrp="1"/>
          </p:cNvSpPr>
          <p:nvPr>
            <p:ph type="subTitle" idx="5"/>
          </p:nvPr>
        </p:nvSpPr>
        <p:spPr>
          <a:xfrm>
            <a:off x="3199675" y="2732950"/>
            <a:ext cx="27483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1600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347" name="Google Shape;347;p21"/>
          <p:cNvGrpSpPr/>
          <p:nvPr/>
        </p:nvGrpSpPr>
        <p:grpSpPr>
          <a:xfrm>
            <a:off x="3824483" y="763186"/>
            <a:ext cx="5101577" cy="517348"/>
            <a:chOff x="3839396" y="816361"/>
            <a:chExt cx="5101577" cy="517348"/>
          </a:xfrm>
        </p:grpSpPr>
        <p:grpSp>
          <p:nvGrpSpPr>
            <p:cNvPr id="348" name="Google Shape;348;p21"/>
            <p:cNvGrpSpPr/>
            <p:nvPr/>
          </p:nvGrpSpPr>
          <p:grpSpPr>
            <a:xfrm>
              <a:off x="3839396" y="816361"/>
              <a:ext cx="5101577" cy="517348"/>
              <a:chOff x="3839396" y="707961"/>
              <a:chExt cx="5101577" cy="517348"/>
            </a:xfrm>
          </p:grpSpPr>
          <p:sp>
            <p:nvSpPr>
              <p:cNvPr id="349" name="Google Shape;349;p21"/>
              <p:cNvSpPr/>
              <p:nvPr/>
            </p:nvSpPr>
            <p:spPr>
              <a:xfrm rot="-5400000">
                <a:off x="4310138" y="888631"/>
                <a:ext cx="90600" cy="903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1"/>
              <p:cNvSpPr/>
              <p:nvPr/>
            </p:nvSpPr>
            <p:spPr>
              <a:xfrm rot="-5400000">
                <a:off x="5238662" y="936318"/>
                <a:ext cx="68100" cy="67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21"/>
              <p:cNvSpPr/>
              <p:nvPr/>
            </p:nvSpPr>
            <p:spPr>
              <a:xfrm rot="-5400000">
                <a:off x="5567405" y="1053263"/>
                <a:ext cx="134700" cy="1344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1"/>
              <p:cNvSpPr/>
              <p:nvPr/>
            </p:nvSpPr>
            <p:spPr>
              <a:xfrm rot="-5400000">
                <a:off x="6063887" y="835868"/>
                <a:ext cx="68100" cy="67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21"/>
              <p:cNvSpPr/>
              <p:nvPr/>
            </p:nvSpPr>
            <p:spPr>
              <a:xfrm rot="-5400000">
                <a:off x="7262080" y="973000"/>
                <a:ext cx="134700" cy="134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21"/>
              <p:cNvSpPr/>
              <p:nvPr/>
            </p:nvSpPr>
            <p:spPr>
              <a:xfrm rot="-6299959">
                <a:off x="6261232" y="938738"/>
                <a:ext cx="268185" cy="249518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432" extrusionOk="0">
                    <a:moveTo>
                      <a:pt x="1302" y="1"/>
                    </a:moveTo>
                    <a:cubicBezTo>
                      <a:pt x="1267" y="1"/>
                      <a:pt x="1233" y="21"/>
                      <a:pt x="1220" y="61"/>
                    </a:cubicBezTo>
                    <a:lnTo>
                      <a:pt x="979" y="798"/>
                    </a:lnTo>
                    <a:cubicBezTo>
                      <a:pt x="965" y="825"/>
                      <a:pt x="938" y="852"/>
                      <a:pt x="898" y="852"/>
                    </a:cubicBezTo>
                    <a:lnTo>
                      <a:pt x="121" y="852"/>
                    </a:lnTo>
                    <a:cubicBezTo>
                      <a:pt x="27" y="852"/>
                      <a:pt x="0" y="972"/>
                      <a:pt x="67" y="1026"/>
                    </a:cubicBezTo>
                    <a:lnTo>
                      <a:pt x="684" y="1481"/>
                    </a:lnTo>
                    <a:cubicBezTo>
                      <a:pt x="711" y="1495"/>
                      <a:pt x="724" y="1535"/>
                      <a:pt x="724" y="1575"/>
                    </a:cubicBezTo>
                    <a:lnTo>
                      <a:pt x="483" y="2312"/>
                    </a:lnTo>
                    <a:cubicBezTo>
                      <a:pt x="461" y="2376"/>
                      <a:pt x="516" y="2432"/>
                      <a:pt x="573" y="2432"/>
                    </a:cubicBezTo>
                    <a:cubicBezTo>
                      <a:pt x="588" y="2432"/>
                      <a:pt x="603" y="2428"/>
                      <a:pt x="617" y="2420"/>
                    </a:cubicBezTo>
                    <a:lnTo>
                      <a:pt x="1247" y="1964"/>
                    </a:lnTo>
                    <a:cubicBezTo>
                      <a:pt x="1260" y="1951"/>
                      <a:pt x="1277" y="1944"/>
                      <a:pt x="1295" y="1944"/>
                    </a:cubicBezTo>
                    <a:cubicBezTo>
                      <a:pt x="1314" y="1944"/>
                      <a:pt x="1334" y="1951"/>
                      <a:pt x="1354" y="1964"/>
                    </a:cubicBezTo>
                    <a:lnTo>
                      <a:pt x="1970" y="2420"/>
                    </a:lnTo>
                    <a:cubicBezTo>
                      <a:pt x="1987" y="2428"/>
                      <a:pt x="2004" y="2432"/>
                      <a:pt x="2020" y="2432"/>
                    </a:cubicBezTo>
                    <a:cubicBezTo>
                      <a:pt x="2084" y="2432"/>
                      <a:pt x="2139" y="2376"/>
                      <a:pt x="2118" y="2312"/>
                    </a:cubicBezTo>
                    <a:lnTo>
                      <a:pt x="1876" y="1575"/>
                    </a:lnTo>
                    <a:cubicBezTo>
                      <a:pt x="1863" y="1535"/>
                      <a:pt x="1876" y="1495"/>
                      <a:pt x="1917" y="1481"/>
                    </a:cubicBezTo>
                    <a:lnTo>
                      <a:pt x="2533" y="1026"/>
                    </a:lnTo>
                    <a:cubicBezTo>
                      <a:pt x="2613" y="972"/>
                      <a:pt x="2573" y="852"/>
                      <a:pt x="2479" y="852"/>
                    </a:cubicBezTo>
                    <a:lnTo>
                      <a:pt x="1716" y="852"/>
                    </a:lnTo>
                    <a:cubicBezTo>
                      <a:pt x="1675" y="852"/>
                      <a:pt x="1635" y="825"/>
                      <a:pt x="1622" y="798"/>
                    </a:cubicBezTo>
                    <a:lnTo>
                      <a:pt x="1394" y="61"/>
                    </a:lnTo>
                    <a:cubicBezTo>
                      <a:pt x="1374" y="21"/>
                      <a:pt x="1337" y="1"/>
                      <a:pt x="13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21"/>
              <p:cNvSpPr/>
              <p:nvPr/>
            </p:nvSpPr>
            <p:spPr>
              <a:xfrm rot="-5400000">
                <a:off x="6701930" y="802588"/>
                <a:ext cx="134700" cy="134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21"/>
              <p:cNvSpPr/>
              <p:nvPr/>
            </p:nvSpPr>
            <p:spPr>
              <a:xfrm rot="-5400000">
                <a:off x="7744012" y="868068"/>
                <a:ext cx="68100" cy="67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21"/>
              <p:cNvSpPr/>
              <p:nvPr/>
            </p:nvSpPr>
            <p:spPr>
              <a:xfrm rot="-3600086">
                <a:off x="8745534" y="961338"/>
                <a:ext cx="169525" cy="157722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432" extrusionOk="0">
                    <a:moveTo>
                      <a:pt x="1302" y="1"/>
                    </a:moveTo>
                    <a:cubicBezTo>
                      <a:pt x="1267" y="1"/>
                      <a:pt x="1233" y="21"/>
                      <a:pt x="1220" y="61"/>
                    </a:cubicBezTo>
                    <a:lnTo>
                      <a:pt x="979" y="798"/>
                    </a:lnTo>
                    <a:cubicBezTo>
                      <a:pt x="965" y="825"/>
                      <a:pt x="938" y="852"/>
                      <a:pt x="898" y="852"/>
                    </a:cubicBezTo>
                    <a:lnTo>
                      <a:pt x="121" y="852"/>
                    </a:lnTo>
                    <a:cubicBezTo>
                      <a:pt x="27" y="852"/>
                      <a:pt x="0" y="972"/>
                      <a:pt x="67" y="1026"/>
                    </a:cubicBezTo>
                    <a:lnTo>
                      <a:pt x="684" y="1481"/>
                    </a:lnTo>
                    <a:cubicBezTo>
                      <a:pt x="711" y="1495"/>
                      <a:pt x="724" y="1535"/>
                      <a:pt x="724" y="1575"/>
                    </a:cubicBezTo>
                    <a:lnTo>
                      <a:pt x="483" y="2312"/>
                    </a:lnTo>
                    <a:cubicBezTo>
                      <a:pt x="461" y="2376"/>
                      <a:pt x="516" y="2432"/>
                      <a:pt x="573" y="2432"/>
                    </a:cubicBezTo>
                    <a:cubicBezTo>
                      <a:pt x="588" y="2432"/>
                      <a:pt x="603" y="2428"/>
                      <a:pt x="617" y="2420"/>
                    </a:cubicBezTo>
                    <a:lnTo>
                      <a:pt x="1247" y="1964"/>
                    </a:lnTo>
                    <a:cubicBezTo>
                      <a:pt x="1260" y="1951"/>
                      <a:pt x="1277" y="1944"/>
                      <a:pt x="1295" y="1944"/>
                    </a:cubicBezTo>
                    <a:cubicBezTo>
                      <a:pt x="1314" y="1944"/>
                      <a:pt x="1334" y="1951"/>
                      <a:pt x="1354" y="1964"/>
                    </a:cubicBezTo>
                    <a:lnTo>
                      <a:pt x="1970" y="2420"/>
                    </a:lnTo>
                    <a:cubicBezTo>
                      <a:pt x="1987" y="2428"/>
                      <a:pt x="2004" y="2432"/>
                      <a:pt x="2020" y="2432"/>
                    </a:cubicBezTo>
                    <a:cubicBezTo>
                      <a:pt x="2084" y="2432"/>
                      <a:pt x="2139" y="2376"/>
                      <a:pt x="2118" y="2312"/>
                    </a:cubicBezTo>
                    <a:lnTo>
                      <a:pt x="1876" y="1575"/>
                    </a:lnTo>
                    <a:cubicBezTo>
                      <a:pt x="1863" y="1535"/>
                      <a:pt x="1876" y="1495"/>
                      <a:pt x="1917" y="1481"/>
                    </a:cubicBezTo>
                    <a:lnTo>
                      <a:pt x="2533" y="1026"/>
                    </a:lnTo>
                    <a:cubicBezTo>
                      <a:pt x="2613" y="972"/>
                      <a:pt x="2573" y="852"/>
                      <a:pt x="2479" y="852"/>
                    </a:cubicBezTo>
                    <a:lnTo>
                      <a:pt x="1716" y="852"/>
                    </a:lnTo>
                    <a:cubicBezTo>
                      <a:pt x="1675" y="852"/>
                      <a:pt x="1635" y="825"/>
                      <a:pt x="1622" y="798"/>
                    </a:cubicBezTo>
                    <a:lnTo>
                      <a:pt x="1394" y="61"/>
                    </a:lnTo>
                    <a:cubicBezTo>
                      <a:pt x="1374" y="21"/>
                      <a:pt x="1337" y="1"/>
                      <a:pt x="13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21"/>
              <p:cNvSpPr/>
              <p:nvPr/>
            </p:nvSpPr>
            <p:spPr>
              <a:xfrm rot="-6299959">
                <a:off x="8199357" y="745013"/>
                <a:ext cx="268185" cy="249518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432" extrusionOk="0">
                    <a:moveTo>
                      <a:pt x="1302" y="1"/>
                    </a:moveTo>
                    <a:cubicBezTo>
                      <a:pt x="1267" y="1"/>
                      <a:pt x="1233" y="21"/>
                      <a:pt x="1220" y="61"/>
                    </a:cubicBezTo>
                    <a:lnTo>
                      <a:pt x="979" y="798"/>
                    </a:lnTo>
                    <a:cubicBezTo>
                      <a:pt x="965" y="825"/>
                      <a:pt x="938" y="852"/>
                      <a:pt x="898" y="852"/>
                    </a:cubicBezTo>
                    <a:lnTo>
                      <a:pt x="121" y="852"/>
                    </a:lnTo>
                    <a:cubicBezTo>
                      <a:pt x="27" y="852"/>
                      <a:pt x="0" y="972"/>
                      <a:pt x="67" y="1026"/>
                    </a:cubicBezTo>
                    <a:lnTo>
                      <a:pt x="684" y="1481"/>
                    </a:lnTo>
                    <a:cubicBezTo>
                      <a:pt x="711" y="1495"/>
                      <a:pt x="724" y="1535"/>
                      <a:pt x="724" y="1575"/>
                    </a:cubicBezTo>
                    <a:lnTo>
                      <a:pt x="483" y="2312"/>
                    </a:lnTo>
                    <a:cubicBezTo>
                      <a:pt x="461" y="2376"/>
                      <a:pt x="516" y="2432"/>
                      <a:pt x="573" y="2432"/>
                    </a:cubicBezTo>
                    <a:cubicBezTo>
                      <a:pt x="588" y="2432"/>
                      <a:pt x="603" y="2428"/>
                      <a:pt x="617" y="2420"/>
                    </a:cubicBezTo>
                    <a:lnTo>
                      <a:pt x="1247" y="1964"/>
                    </a:lnTo>
                    <a:cubicBezTo>
                      <a:pt x="1260" y="1951"/>
                      <a:pt x="1277" y="1944"/>
                      <a:pt x="1295" y="1944"/>
                    </a:cubicBezTo>
                    <a:cubicBezTo>
                      <a:pt x="1314" y="1944"/>
                      <a:pt x="1334" y="1951"/>
                      <a:pt x="1354" y="1964"/>
                    </a:cubicBezTo>
                    <a:lnTo>
                      <a:pt x="1970" y="2420"/>
                    </a:lnTo>
                    <a:cubicBezTo>
                      <a:pt x="1987" y="2428"/>
                      <a:pt x="2004" y="2432"/>
                      <a:pt x="2020" y="2432"/>
                    </a:cubicBezTo>
                    <a:cubicBezTo>
                      <a:pt x="2084" y="2432"/>
                      <a:pt x="2139" y="2376"/>
                      <a:pt x="2118" y="2312"/>
                    </a:cubicBezTo>
                    <a:lnTo>
                      <a:pt x="1876" y="1575"/>
                    </a:lnTo>
                    <a:cubicBezTo>
                      <a:pt x="1863" y="1535"/>
                      <a:pt x="1876" y="1495"/>
                      <a:pt x="1917" y="1481"/>
                    </a:cubicBezTo>
                    <a:lnTo>
                      <a:pt x="2533" y="1026"/>
                    </a:lnTo>
                    <a:cubicBezTo>
                      <a:pt x="2613" y="972"/>
                      <a:pt x="2573" y="852"/>
                      <a:pt x="2479" y="852"/>
                    </a:cubicBezTo>
                    <a:lnTo>
                      <a:pt x="1716" y="852"/>
                    </a:lnTo>
                    <a:cubicBezTo>
                      <a:pt x="1675" y="852"/>
                      <a:pt x="1635" y="825"/>
                      <a:pt x="1622" y="798"/>
                    </a:cubicBezTo>
                    <a:lnTo>
                      <a:pt x="1394" y="61"/>
                    </a:lnTo>
                    <a:cubicBezTo>
                      <a:pt x="1374" y="21"/>
                      <a:pt x="1337" y="1"/>
                      <a:pt x="130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21"/>
              <p:cNvSpPr/>
              <p:nvPr/>
            </p:nvSpPr>
            <p:spPr>
              <a:xfrm rot="-5400000">
                <a:off x="4674712" y="1058993"/>
                <a:ext cx="68100" cy="678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21"/>
              <p:cNvSpPr/>
              <p:nvPr/>
            </p:nvSpPr>
            <p:spPr>
              <a:xfrm rot="-3600086">
                <a:off x="3865309" y="750713"/>
                <a:ext cx="169525" cy="157722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432" extrusionOk="0">
                    <a:moveTo>
                      <a:pt x="1302" y="1"/>
                    </a:moveTo>
                    <a:cubicBezTo>
                      <a:pt x="1267" y="1"/>
                      <a:pt x="1233" y="21"/>
                      <a:pt x="1220" y="61"/>
                    </a:cubicBezTo>
                    <a:lnTo>
                      <a:pt x="979" y="798"/>
                    </a:lnTo>
                    <a:cubicBezTo>
                      <a:pt x="965" y="825"/>
                      <a:pt x="938" y="852"/>
                      <a:pt x="898" y="852"/>
                    </a:cubicBezTo>
                    <a:lnTo>
                      <a:pt x="121" y="852"/>
                    </a:lnTo>
                    <a:cubicBezTo>
                      <a:pt x="27" y="852"/>
                      <a:pt x="0" y="972"/>
                      <a:pt x="67" y="1026"/>
                    </a:cubicBezTo>
                    <a:lnTo>
                      <a:pt x="684" y="1481"/>
                    </a:lnTo>
                    <a:cubicBezTo>
                      <a:pt x="711" y="1495"/>
                      <a:pt x="724" y="1535"/>
                      <a:pt x="724" y="1575"/>
                    </a:cubicBezTo>
                    <a:lnTo>
                      <a:pt x="483" y="2312"/>
                    </a:lnTo>
                    <a:cubicBezTo>
                      <a:pt x="461" y="2376"/>
                      <a:pt x="516" y="2432"/>
                      <a:pt x="573" y="2432"/>
                    </a:cubicBezTo>
                    <a:cubicBezTo>
                      <a:pt x="588" y="2432"/>
                      <a:pt x="603" y="2428"/>
                      <a:pt x="617" y="2420"/>
                    </a:cubicBezTo>
                    <a:lnTo>
                      <a:pt x="1247" y="1964"/>
                    </a:lnTo>
                    <a:cubicBezTo>
                      <a:pt x="1260" y="1951"/>
                      <a:pt x="1277" y="1944"/>
                      <a:pt x="1295" y="1944"/>
                    </a:cubicBezTo>
                    <a:cubicBezTo>
                      <a:pt x="1314" y="1944"/>
                      <a:pt x="1334" y="1951"/>
                      <a:pt x="1354" y="1964"/>
                    </a:cubicBezTo>
                    <a:lnTo>
                      <a:pt x="1970" y="2420"/>
                    </a:lnTo>
                    <a:cubicBezTo>
                      <a:pt x="1987" y="2428"/>
                      <a:pt x="2004" y="2432"/>
                      <a:pt x="2020" y="2432"/>
                    </a:cubicBezTo>
                    <a:cubicBezTo>
                      <a:pt x="2084" y="2432"/>
                      <a:pt x="2139" y="2376"/>
                      <a:pt x="2118" y="2312"/>
                    </a:cubicBezTo>
                    <a:lnTo>
                      <a:pt x="1876" y="1575"/>
                    </a:lnTo>
                    <a:cubicBezTo>
                      <a:pt x="1863" y="1535"/>
                      <a:pt x="1876" y="1495"/>
                      <a:pt x="1917" y="1481"/>
                    </a:cubicBezTo>
                    <a:lnTo>
                      <a:pt x="2533" y="1026"/>
                    </a:lnTo>
                    <a:cubicBezTo>
                      <a:pt x="2613" y="972"/>
                      <a:pt x="2573" y="852"/>
                      <a:pt x="2479" y="852"/>
                    </a:cubicBezTo>
                    <a:lnTo>
                      <a:pt x="1716" y="852"/>
                    </a:lnTo>
                    <a:cubicBezTo>
                      <a:pt x="1675" y="852"/>
                      <a:pt x="1635" y="825"/>
                      <a:pt x="1622" y="798"/>
                    </a:cubicBezTo>
                    <a:lnTo>
                      <a:pt x="1394" y="61"/>
                    </a:lnTo>
                    <a:cubicBezTo>
                      <a:pt x="1374" y="21"/>
                      <a:pt x="1337" y="1"/>
                      <a:pt x="13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1" name="Google Shape;361;p21"/>
            <p:cNvSpPr/>
            <p:nvPr/>
          </p:nvSpPr>
          <p:spPr>
            <a:xfrm rot="-5400000">
              <a:off x="4839530" y="870763"/>
              <a:ext cx="134700" cy="13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2" name="Google Shape;362;p21"/>
          <p:cNvGrpSpPr/>
          <p:nvPr/>
        </p:nvGrpSpPr>
        <p:grpSpPr>
          <a:xfrm rot="10800000">
            <a:off x="221583" y="3849486"/>
            <a:ext cx="5101577" cy="517348"/>
            <a:chOff x="3839396" y="816361"/>
            <a:chExt cx="5101577" cy="517348"/>
          </a:xfrm>
        </p:grpSpPr>
        <p:grpSp>
          <p:nvGrpSpPr>
            <p:cNvPr id="363" name="Google Shape;363;p21"/>
            <p:cNvGrpSpPr/>
            <p:nvPr/>
          </p:nvGrpSpPr>
          <p:grpSpPr>
            <a:xfrm>
              <a:off x="3839396" y="816361"/>
              <a:ext cx="5101577" cy="517348"/>
              <a:chOff x="3839396" y="707961"/>
              <a:chExt cx="5101577" cy="517348"/>
            </a:xfrm>
          </p:grpSpPr>
          <p:sp>
            <p:nvSpPr>
              <p:cNvPr id="364" name="Google Shape;364;p21"/>
              <p:cNvSpPr/>
              <p:nvPr/>
            </p:nvSpPr>
            <p:spPr>
              <a:xfrm rot="-5400000">
                <a:off x="4310138" y="888631"/>
                <a:ext cx="90600" cy="903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21"/>
              <p:cNvSpPr/>
              <p:nvPr/>
            </p:nvSpPr>
            <p:spPr>
              <a:xfrm rot="-5400000">
                <a:off x="5238662" y="936318"/>
                <a:ext cx="68100" cy="67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21"/>
              <p:cNvSpPr/>
              <p:nvPr/>
            </p:nvSpPr>
            <p:spPr>
              <a:xfrm rot="-5400000">
                <a:off x="5567405" y="1053263"/>
                <a:ext cx="134700" cy="1344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21"/>
              <p:cNvSpPr/>
              <p:nvPr/>
            </p:nvSpPr>
            <p:spPr>
              <a:xfrm rot="-5400000">
                <a:off x="6063887" y="835868"/>
                <a:ext cx="68100" cy="67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1"/>
              <p:cNvSpPr/>
              <p:nvPr/>
            </p:nvSpPr>
            <p:spPr>
              <a:xfrm rot="-5400000">
                <a:off x="7262080" y="973000"/>
                <a:ext cx="134700" cy="134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1"/>
              <p:cNvSpPr/>
              <p:nvPr/>
            </p:nvSpPr>
            <p:spPr>
              <a:xfrm rot="-6299959">
                <a:off x="6261232" y="938738"/>
                <a:ext cx="268185" cy="249518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432" extrusionOk="0">
                    <a:moveTo>
                      <a:pt x="1302" y="1"/>
                    </a:moveTo>
                    <a:cubicBezTo>
                      <a:pt x="1267" y="1"/>
                      <a:pt x="1233" y="21"/>
                      <a:pt x="1220" y="61"/>
                    </a:cubicBezTo>
                    <a:lnTo>
                      <a:pt x="979" y="798"/>
                    </a:lnTo>
                    <a:cubicBezTo>
                      <a:pt x="965" y="825"/>
                      <a:pt x="938" y="852"/>
                      <a:pt x="898" y="852"/>
                    </a:cubicBezTo>
                    <a:lnTo>
                      <a:pt x="121" y="852"/>
                    </a:lnTo>
                    <a:cubicBezTo>
                      <a:pt x="27" y="852"/>
                      <a:pt x="0" y="972"/>
                      <a:pt x="67" y="1026"/>
                    </a:cubicBezTo>
                    <a:lnTo>
                      <a:pt x="684" y="1481"/>
                    </a:lnTo>
                    <a:cubicBezTo>
                      <a:pt x="711" y="1495"/>
                      <a:pt x="724" y="1535"/>
                      <a:pt x="724" y="1575"/>
                    </a:cubicBezTo>
                    <a:lnTo>
                      <a:pt x="483" y="2312"/>
                    </a:lnTo>
                    <a:cubicBezTo>
                      <a:pt x="461" y="2376"/>
                      <a:pt x="516" y="2432"/>
                      <a:pt x="573" y="2432"/>
                    </a:cubicBezTo>
                    <a:cubicBezTo>
                      <a:pt x="588" y="2432"/>
                      <a:pt x="603" y="2428"/>
                      <a:pt x="617" y="2420"/>
                    </a:cubicBezTo>
                    <a:lnTo>
                      <a:pt x="1247" y="1964"/>
                    </a:lnTo>
                    <a:cubicBezTo>
                      <a:pt x="1260" y="1951"/>
                      <a:pt x="1277" y="1944"/>
                      <a:pt x="1295" y="1944"/>
                    </a:cubicBezTo>
                    <a:cubicBezTo>
                      <a:pt x="1314" y="1944"/>
                      <a:pt x="1334" y="1951"/>
                      <a:pt x="1354" y="1964"/>
                    </a:cubicBezTo>
                    <a:lnTo>
                      <a:pt x="1970" y="2420"/>
                    </a:lnTo>
                    <a:cubicBezTo>
                      <a:pt x="1987" y="2428"/>
                      <a:pt x="2004" y="2432"/>
                      <a:pt x="2020" y="2432"/>
                    </a:cubicBezTo>
                    <a:cubicBezTo>
                      <a:pt x="2084" y="2432"/>
                      <a:pt x="2139" y="2376"/>
                      <a:pt x="2118" y="2312"/>
                    </a:cubicBezTo>
                    <a:lnTo>
                      <a:pt x="1876" y="1575"/>
                    </a:lnTo>
                    <a:cubicBezTo>
                      <a:pt x="1863" y="1535"/>
                      <a:pt x="1876" y="1495"/>
                      <a:pt x="1917" y="1481"/>
                    </a:cubicBezTo>
                    <a:lnTo>
                      <a:pt x="2533" y="1026"/>
                    </a:lnTo>
                    <a:cubicBezTo>
                      <a:pt x="2613" y="972"/>
                      <a:pt x="2573" y="852"/>
                      <a:pt x="2479" y="852"/>
                    </a:cubicBezTo>
                    <a:lnTo>
                      <a:pt x="1716" y="852"/>
                    </a:lnTo>
                    <a:cubicBezTo>
                      <a:pt x="1675" y="852"/>
                      <a:pt x="1635" y="825"/>
                      <a:pt x="1622" y="798"/>
                    </a:cubicBezTo>
                    <a:lnTo>
                      <a:pt x="1394" y="61"/>
                    </a:lnTo>
                    <a:cubicBezTo>
                      <a:pt x="1374" y="21"/>
                      <a:pt x="1337" y="1"/>
                      <a:pt x="13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1"/>
              <p:cNvSpPr/>
              <p:nvPr/>
            </p:nvSpPr>
            <p:spPr>
              <a:xfrm rot="-5400000">
                <a:off x="6701930" y="802588"/>
                <a:ext cx="134700" cy="134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1"/>
              <p:cNvSpPr/>
              <p:nvPr/>
            </p:nvSpPr>
            <p:spPr>
              <a:xfrm rot="-5400000">
                <a:off x="7744012" y="868068"/>
                <a:ext cx="68100" cy="67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1"/>
              <p:cNvSpPr/>
              <p:nvPr/>
            </p:nvSpPr>
            <p:spPr>
              <a:xfrm rot="-3600086">
                <a:off x="8745534" y="961338"/>
                <a:ext cx="169525" cy="157722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432" extrusionOk="0">
                    <a:moveTo>
                      <a:pt x="1302" y="1"/>
                    </a:moveTo>
                    <a:cubicBezTo>
                      <a:pt x="1267" y="1"/>
                      <a:pt x="1233" y="21"/>
                      <a:pt x="1220" y="61"/>
                    </a:cubicBezTo>
                    <a:lnTo>
                      <a:pt x="979" y="798"/>
                    </a:lnTo>
                    <a:cubicBezTo>
                      <a:pt x="965" y="825"/>
                      <a:pt x="938" y="852"/>
                      <a:pt x="898" y="852"/>
                    </a:cubicBezTo>
                    <a:lnTo>
                      <a:pt x="121" y="852"/>
                    </a:lnTo>
                    <a:cubicBezTo>
                      <a:pt x="27" y="852"/>
                      <a:pt x="0" y="972"/>
                      <a:pt x="67" y="1026"/>
                    </a:cubicBezTo>
                    <a:lnTo>
                      <a:pt x="684" y="1481"/>
                    </a:lnTo>
                    <a:cubicBezTo>
                      <a:pt x="711" y="1495"/>
                      <a:pt x="724" y="1535"/>
                      <a:pt x="724" y="1575"/>
                    </a:cubicBezTo>
                    <a:lnTo>
                      <a:pt x="483" y="2312"/>
                    </a:lnTo>
                    <a:cubicBezTo>
                      <a:pt x="461" y="2376"/>
                      <a:pt x="516" y="2432"/>
                      <a:pt x="573" y="2432"/>
                    </a:cubicBezTo>
                    <a:cubicBezTo>
                      <a:pt x="588" y="2432"/>
                      <a:pt x="603" y="2428"/>
                      <a:pt x="617" y="2420"/>
                    </a:cubicBezTo>
                    <a:lnTo>
                      <a:pt x="1247" y="1964"/>
                    </a:lnTo>
                    <a:cubicBezTo>
                      <a:pt x="1260" y="1951"/>
                      <a:pt x="1277" y="1944"/>
                      <a:pt x="1295" y="1944"/>
                    </a:cubicBezTo>
                    <a:cubicBezTo>
                      <a:pt x="1314" y="1944"/>
                      <a:pt x="1334" y="1951"/>
                      <a:pt x="1354" y="1964"/>
                    </a:cubicBezTo>
                    <a:lnTo>
                      <a:pt x="1970" y="2420"/>
                    </a:lnTo>
                    <a:cubicBezTo>
                      <a:pt x="1987" y="2428"/>
                      <a:pt x="2004" y="2432"/>
                      <a:pt x="2020" y="2432"/>
                    </a:cubicBezTo>
                    <a:cubicBezTo>
                      <a:pt x="2084" y="2432"/>
                      <a:pt x="2139" y="2376"/>
                      <a:pt x="2118" y="2312"/>
                    </a:cubicBezTo>
                    <a:lnTo>
                      <a:pt x="1876" y="1575"/>
                    </a:lnTo>
                    <a:cubicBezTo>
                      <a:pt x="1863" y="1535"/>
                      <a:pt x="1876" y="1495"/>
                      <a:pt x="1917" y="1481"/>
                    </a:cubicBezTo>
                    <a:lnTo>
                      <a:pt x="2533" y="1026"/>
                    </a:lnTo>
                    <a:cubicBezTo>
                      <a:pt x="2613" y="972"/>
                      <a:pt x="2573" y="852"/>
                      <a:pt x="2479" y="852"/>
                    </a:cubicBezTo>
                    <a:lnTo>
                      <a:pt x="1716" y="852"/>
                    </a:lnTo>
                    <a:cubicBezTo>
                      <a:pt x="1675" y="852"/>
                      <a:pt x="1635" y="825"/>
                      <a:pt x="1622" y="798"/>
                    </a:cubicBezTo>
                    <a:lnTo>
                      <a:pt x="1394" y="61"/>
                    </a:lnTo>
                    <a:cubicBezTo>
                      <a:pt x="1374" y="21"/>
                      <a:pt x="1337" y="1"/>
                      <a:pt x="13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1"/>
              <p:cNvSpPr/>
              <p:nvPr/>
            </p:nvSpPr>
            <p:spPr>
              <a:xfrm rot="-6299959">
                <a:off x="8199357" y="745013"/>
                <a:ext cx="268185" cy="249518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432" extrusionOk="0">
                    <a:moveTo>
                      <a:pt x="1302" y="1"/>
                    </a:moveTo>
                    <a:cubicBezTo>
                      <a:pt x="1267" y="1"/>
                      <a:pt x="1233" y="21"/>
                      <a:pt x="1220" y="61"/>
                    </a:cubicBezTo>
                    <a:lnTo>
                      <a:pt x="979" y="798"/>
                    </a:lnTo>
                    <a:cubicBezTo>
                      <a:pt x="965" y="825"/>
                      <a:pt x="938" y="852"/>
                      <a:pt x="898" y="852"/>
                    </a:cubicBezTo>
                    <a:lnTo>
                      <a:pt x="121" y="852"/>
                    </a:lnTo>
                    <a:cubicBezTo>
                      <a:pt x="27" y="852"/>
                      <a:pt x="0" y="972"/>
                      <a:pt x="67" y="1026"/>
                    </a:cubicBezTo>
                    <a:lnTo>
                      <a:pt x="684" y="1481"/>
                    </a:lnTo>
                    <a:cubicBezTo>
                      <a:pt x="711" y="1495"/>
                      <a:pt x="724" y="1535"/>
                      <a:pt x="724" y="1575"/>
                    </a:cubicBezTo>
                    <a:lnTo>
                      <a:pt x="483" y="2312"/>
                    </a:lnTo>
                    <a:cubicBezTo>
                      <a:pt x="461" y="2376"/>
                      <a:pt x="516" y="2432"/>
                      <a:pt x="573" y="2432"/>
                    </a:cubicBezTo>
                    <a:cubicBezTo>
                      <a:pt x="588" y="2432"/>
                      <a:pt x="603" y="2428"/>
                      <a:pt x="617" y="2420"/>
                    </a:cubicBezTo>
                    <a:lnTo>
                      <a:pt x="1247" y="1964"/>
                    </a:lnTo>
                    <a:cubicBezTo>
                      <a:pt x="1260" y="1951"/>
                      <a:pt x="1277" y="1944"/>
                      <a:pt x="1295" y="1944"/>
                    </a:cubicBezTo>
                    <a:cubicBezTo>
                      <a:pt x="1314" y="1944"/>
                      <a:pt x="1334" y="1951"/>
                      <a:pt x="1354" y="1964"/>
                    </a:cubicBezTo>
                    <a:lnTo>
                      <a:pt x="1970" y="2420"/>
                    </a:lnTo>
                    <a:cubicBezTo>
                      <a:pt x="1987" y="2428"/>
                      <a:pt x="2004" y="2432"/>
                      <a:pt x="2020" y="2432"/>
                    </a:cubicBezTo>
                    <a:cubicBezTo>
                      <a:pt x="2084" y="2432"/>
                      <a:pt x="2139" y="2376"/>
                      <a:pt x="2118" y="2312"/>
                    </a:cubicBezTo>
                    <a:lnTo>
                      <a:pt x="1876" y="1575"/>
                    </a:lnTo>
                    <a:cubicBezTo>
                      <a:pt x="1863" y="1535"/>
                      <a:pt x="1876" y="1495"/>
                      <a:pt x="1917" y="1481"/>
                    </a:cubicBezTo>
                    <a:lnTo>
                      <a:pt x="2533" y="1026"/>
                    </a:lnTo>
                    <a:cubicBezTo>
                      <a:pt x="2613" y="972"/>
                      <a:pt x="2573" y="852"/>
                      <a:pt x="2479" y="852"/>
                    </a:cubicBezTo>
                    <a:lnTo>
                      <a:pt x="1716" y="852"/>
                    </a:lnTo>
                    <a:cubicBezTo>
                      <a:pt x="1675" y="852"/>
                      <a:pt x="1635" y="825"/>
                      <a:pt x="1622" y="798"/>
                    </a:cubicBezTo>
                    <a:lnTo>
                      <a:pt x="1394" y="61"/>
                    </a:lnTo>
                    <a:cubicBezTo>
                      <a:pt x="1374" y="21"/>
                      <a:pt x="1337" y="1"/>
                      <a:pt x="130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1"/>
              <p:cNvSpPr/>
              <p:nvPr/>
            </p:nvSpPr>
            <p:spPr>
              <a:xfrm rot="-5400000">
                <a:off x="4674712" y="1058993"/>
                <a:ext cx="68100" cy="678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1"/>
              <p:cNvSpPr/>
              <p:nvPr/>
            </p:nvSpPr>
            <p:spPr>
              <a:xfrm rot="-3600086">
                <a:off x="3865309" y="750713"/>
                <a:ext cx="169525" cy="157722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2432" extrusionOk="0">
                    <a:moveTo>
                      <a:pt x="1302" y="1"/>
                    </a:moveTo>
                    <a:cubicBezTo>
                      <a:pt x="1267" y="1"/>
                      <a:pt x="1233" y="21"/>
                      <a:pt x="1220" y="61"/>
                    </a:cubicBezTo>
                    <a:lnTo>
                      <a:pt x="979" y="798"/>
                    </a:lnTo>
                    <a:cubicBezTo>
                      <a:pt x="965" y="825"/>
                      <a:pt x="938" y="852"/>
                      <a:pt x="898" y="852"/>
                    </a:cubicBezTo>
                    <a:lnTo>
                      <a:pt x="121" y="852"/>
                    </a:lnTo>
                    <a:cubicBezTo>
                      <a:pt x="27" y="852"/>
                      <a:pt x="0" y="972"/>
                      <a:pt x="67" y="1026"/>
                    </a:cubicBezTo>
                    <a:lnTo>
                      <a:pt x="684" y="1481"/>
                    </a:lnTo>
                    <a:cubicBezTo>
                      <a:pt x="711" y="1495"/>
                      <a:pt x="724" y="1535"/>
                      <a:pt x="724" y="1575"/>
                    </a:cubicBezTo>
                    <a:lnTo>
                      <a:pt x="483" y="2312"/>
                    </a:lnTo>
                    <a:cubicBezTo>
                      <a:pt x="461" y="2376"/>
                      <a:pt x="516" y="2432"/>
                      <a:pt x="573" y="2432"/>
                    </a:cubicBezTo>
                    <a:cubicBezTo>
                      <a:pt x="588" y="2432"/>
                      <a:pt x="603" y="2428"/>
                      <a:pt x="617" y="2420"/>
                    </a:cubicBezTo>
                    <a:lnTo>
                      <a:pt x="1247" y="1964"/>
                    </a:lnTo>
                    <a:cubicBezTo>
                      <a:pt x="1260" y="1951"/>
                      <a:pt x="1277" y="1944"/>
                      <a:pt x="1295" y="1944"/>
                    </a:cubicBezTo>
                    <a:cubicBezTo>
                      <a:pt x="1314" y="1944"/>
                      <a:pt x="1334" y="1951"/>
                      <a:pt x="1354" y="1964"/>
                    </a:cubicBezTo>
                    <a:lnTo>
                      <a:pt x="1970" y="2420"/>
                    </a:lnTo>
                    <a:cubicBezTo>
                      <a:pt x="1987" y="2428"/>
                      <a:pt x="2004" y="2432"/>
                      <a:pt x="2020" y="2432"/>
                    </a:cubicBezTo>
                    <a:cubicBezTo>
                      <a:pt x="2084" y="2432"/>
                      <a:pt x="2139" y="2376"/>
                      <a:pt x="2118" y="2312"/>
                    </a:cubicBezTo>
                    <a:lnTo>
                      <a:pt x="1876" y="1575"/>
                    </a:lnTo>
                    <a:cubicBezTo>
                      <a:pt x="1863" y="1535"/>
                      <a:pt x="1876" y="1495"/>
                      <a:pt x="1917" y="1481"/>
                    </a:cubicBezTo>
                    <a:lnTo>
                      <a:pt x="2533" y="1026"/>
                    </a:lnTo>
                    <a:cubicBezTo>
                      <a:pt x="2613" y="972"/>
                      <a:pt x="2573" y="852"/>
                      <a:pt x="2479" y="852"/>
                    </a:cubicBezTo>
                    <a:lnTo>
                      <a:pt x="1716" y="852"/>
                    </a:lnTo>
                    <a:cubicBezTo>
                      <a:pt x="1675" y="852"/>
                      <a:pt x="1635" y="825"/>
                      <a:pt x="1622" y="798"/>
                    </a:cubicBezTo>
                    <a:lnTo>
                      <a:pt x="1394" y="61"/>
                    </a:lnTo>
                    <a:cubicBezTo>
                      <a:pt x="1374" y="21"/>
                      <a:pt x="1337" y="1"/>
                      <a:pt x="13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6" name="Google Shape;376;p21"/>
            <p:cNvSpPr/>
            <p:nvPr/>
          </p:nvSpPr>
          <p:spPr>
            <a:xfrm rot="-5400000">
              <a:off x="4839530" y="870763"/>
              <a:ext cx="134700" cy="13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A7B17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of Text 1">
  <p:cSld name="CUSTOM_11">
    <p:bg>
      <p:bgPr>
        <a:solidFill>
          <a:srgbClr val="FFFFFF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2"/>
          <p:cNvSpPr/>
          <p:nvPr/>
        </p:nvSpPr>
        <p:spPr>
          <a:xfrm>
            <a:off x="690300" y="-25"/>
            <a:ext cx="38817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2"/>
          <p:cNvSpPr txBox="1">
            <a:spLocks noGrp="1"/>
          </p:cNvSpPr>
          <p:nvPr>
            <p:ph type="title"/>
          </p:nvPr>
        </p:nvSpPr>
        <p:spPr>
          <a:xfrm>
            <a:off x="1116775" y="1835935"/>
            <a:ext cx="3029700" cy="7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80" name="Google Shape;380;p22"/>
          <p:cNvSpPr txBox="1">
            <a:spLocks noGrp="1"/>
          </p:cNvSpPr>
          <p:nvPr>
            <p:ph type="body" idx="1"/>
          </p:nvPr>
        </p:nvSpPr>
        <p:spPr>
          <a:xfrm>
            <a:off x="1116775" y="2562950"/>
            <a:ext cx="3029700" cy="8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dk1"/>
                </a:solidFill>
              </a:defRPr>
            </a:lvl1pPr>
            <a:lvl2pPr marL="914400" lvl="1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ctr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1" name="Google Shape;381;p22"/>
          <p:cNvSpPr/>
          <p:nvPr/>
        </p:nvSpPr>
        <p:spPr>
          <a:xfrm>
            <a:off x="-1062625" y="699318"/>
            <a:ext cx="2179409" cy="813678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of Text 2">
  <p:cSld name="CUSTOM_11_1">
    <p:bg>
      <p:bgPr>
        <a:solidFill>
          <a:srgbClr val="FFFFFF"/>
        </a:solidFill>
        <a:effectLst/>
      </p:bgPr>
    </p:bg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3"/>
          <p:cNvSpPr/>
          <p:nvPr/>
        </p:nvSpPr>
        <p:spPr>
          <a:xfrm>
            <a:off x="4572000" y="-25"/>
            <a:ext cx="38817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3"/>
          <p:cNvSpPr txBox="1">
            <a:spLocks noGrp="1"/>
          </p:cNvSpPr>
          <p:nvPr>
            <p:ph type="title"/>
          </p:nvPr>
        </p:nvSpPr>
        <p:spPr>
          <a:xfrm>
            <a:off x="4998475" y="1835935"/>
            <a:ext cx="3029700" cy="7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85" name="Google Shape;385;p23"/>
          <p:cNvSpPr txBox="1">
            <a:spLocks noGrp="1"/>
          </p:cNvSpPr>
          <p:nvPr>
            <p:ph type="body" idx="1"/>
          </p:nvPr>
        </p:nvSpPr>
        <p:spPr>
          <a:xfrm>
            <a:off x="4998475" y="2486750"/>
            <a:ext cx="3029700" cy="8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dk1"/>
                </a:solidFill>
              </a:defRPr>
            </a:lvl1pPr>
            <a:lvl2pPr marL="914400" lvl="1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ctr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6" name="Google Shape;386;p23"/>
          <p:cNvSpPr/>
          <p:nvPr/>
        </p:nvSpPr>
        <p:spPr>
          <a:xfrm>
            <a:off x="7098525" y="3639530"/>
            <a:ext cx="2179409" cy="813678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and Credits">
  <p:cSld name="CUSTOM_12">
    <p:bg>
      <p:bgPr>
        <a:solidFill>
          <a:schemeClr val="accent3"/>
        </a:solid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4"/>
          <p:cNvSpPr txBox="1">
            <a:spLocks noGrp="1"/>
          </p:cNvSpPr>
          <p:nvPr>
            <p:ph type="title"/>
          </p:nvPr>
        </p:nvSpPr>
        <p:spPr>
          <a:xfrm>
            <a:off x="2507400" y="721550"/>
            <a:ext cx="4131900" cy="7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89" name="Google Shape;389;p24"/>
          <p:cNvSpPr txBox="1">
            <a:spLocks noGrp="1"/>
          </p:cNvSpPr>
          <p:nvPr>
            <p:ph type="subTitle" idx="1"/>
          </p:nvPr>
        </p:nvSpPr>
        <p:spPr>
          <a:xfrm>
            <a:off x="3135150" y="1796718"/>
            <a:ext cx="2876400" cy="10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0" name="Google Shape;390;p24"/>
          <p:cNvSpPr txBox="1"/>
          <p:nvPr/>
        </p:nvSpPr>
        <p:spPr>
          <a:xfrm>
            <a:off x="2997609" y="3561900"/>
            <a:ext cx="3148800" cy="7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CREDITS: This presentation template was created by </a:t>
            </a:r>
            <a:r>
              <a:rPr lang="en" sz="1000" b="1">
                <a:solidFill>
                  <a:schemeClr val="dk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including icons by </a:t>
            </a:r>
            <a:r>
              <a:rPr lang="en" sz="1000" b="1">
                <a:solidFill>
                  <a:schemeClr val="dk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infographics &amp; images by </a:t>
            </a:r>
            <a:r>
              <a:rPr lang="en" sz="1000" b="1">
                <a:solidFill>
                  <a:schemeClr val="dk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and illustrations by </a:t>
            </a:r>
            <a:r>
              <a:rPr lang="en" sz="1000" b="1">
                <a:solidFill>
                  <a:schemeClr val="dk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Stories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endParaRPr sz="10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91" name="Google Shape;391;p24"/>
          <p:cNvGrpSpPr/>
          <p:nvPr/>
        </p:nvGrpSpPr>
        <p:grpSpPr>
          <a:xfrm>
            <a:off x="353925" y="263496"/>
            <a:ext cx="2107512" cy="4592850"/>
            <a:chOff x="353925" y="263496"/>
            <a:chExt cx="2107512" cy="4592850"/>
          </a:xfrm>
        </p:grpSpPr>
        <p:sp>
          <p:nvSpPr>
            <p:cNvPr id="392" name="Google Shape;392;p24"/>
            <p:cNvSpPr/>
            <p:nvPr/>
          </p:nvSpPr>
          <p:spPr>
            <a:xfrm rot="10800000">
              <a:off x="1262932" y="2831877"/>
              <a:ext cx="161757" cy="150437"/>
            </a:xfrm>
            <a:custGeom>
              <a:avLst/>
              <a:gdLst/>
              <a:ahLst/>
              <a:cxnLst/>
              <a:rect l="l" t="t" r="r" b="b"/>
              <a:pathLst>
                <a:path w="2615" h="2432" extrusionOk="0">
                  <a:moveTo>
                    <a:pt x="1308" y="0"/>
                  </a:moveTo>
                  <a:cubicBezTo>
                    <a:pt x="1271" y="0"/>
                    <a:pt x="1234" y="20"/>
                    <a:pt x="1220" y="61"/>
                  </a:cubicBezTo>
                  <a:lnTo>
                    <a:pt x="979" y="798"/>
                  </a:lnTo>
                  <a:cubicBezTo>
                    <a:pt x="966" y="824"/>
                    <a:pt x="939" y="851"/>
                    <a:pt x="899" y="851"/>
                  </a:cubicBezTo>
                  <a:lnTo>
                    <a:pt x="122" y="851"/>
                  </a:lnTo>
                  <a:cubicBezTo>
                    <a:pt x="41" y="851"/>
                    <a:pt x="1" y="972"/>
                    <a:pt x="68" y="1025"/>
                  </a:cubicBezTo>
                  <a:lnTo>
                    <a:pt x="698" y="1481"/>
                  </a:lnTo>
                  <a:cubicBezTo>
                    <a:pt x="725" y="1494"/>
                    <a:pt x="738" y="1535"/>
                    <a:pt x="725" y="1575"/>
                  </a:cubicBezTo>
                  <a:lnTo>
                    <a:pt x="497" y="2312"/>
                  </a:lnTo>
                  <a:cubicBezTo>
                    <a:pt x="476" y="2376"/>
                    <a:pt x="530" y="2431"/>
                    <a:pt x="587" y="2431"/>
                  </a:cubicBezTo>
                  <a:cubicBezTo>
                    <a:pt x="602" y="2431"/>
                    <a:pt x="617" y="2427"/>
                    <a:pt x="631" y="2419"/>
                  </a:cubicBezTo>
                  <a:lnTo>
                    <a:pt x="1261" y="1964"/>
                  </a:lnTo>
                  <a:cubicBezTo>
                    <a:pt x="1274" y="1950"/>
                    <a:pt x="1291" y="1943"/>
                    <a:pt x="1309" y="1943"/>
                  </a:cubicBezTo>
                  <a:cubicBezTo>
                    <a:pt x="1328" y="1943"/>
                    <a:pt x="1348" y="1950"/>
                    <a:pt x="1368" y="1964"/>
                  </a:cubicBezTo>
                  <a:lnTo>
                    <a:pt x="1984" y="2419"/>
                  </a:lnTo>
                  <a:cubicBezTo>
                    <a:pt x="1998" y="2427"/>
                    <a:pt x="2013" y="2431"/>
                    <a:pt x="2028" y="2431"/>
                  </a:cubicBezTo>
                  <a:cubicBezTo>
                    <a:pt x="2085" y="2431"/>
                    <a:pt x="2142" y="2376"/>
                    <a:pt x="2132" y="2312"/>
                  </a:cubicBezTo>
                  <a:lnTo>
                    <a:pt x="1890" y="1575"/>
                  </a:lnTo>
                  <a:cubicBezTo>
                    <a:pt x="1877" y="1535"/>
                    <a:pt x="1890" y="1494"/>
                    <a:pt x="1917" y="1481"/>
                  </a:cubicBezTo>
                  <a:lnTo>
                    <a:pt x="2547" y="1025"/>
                  </a:lnTo>
                  <a:cubicBezTo>
                    <a:pt x="2614" y="972"/>
                    <a:pt x="2587" y="851"/>
                    <a:pt x="2494" y="851"/>
                  </a:cubicBezTo>
                  <a:lnTo>
                    <a:pt x="1716" y="851"/>
                  </a:lnTo>
                  <a:cubicBezTo>
                    <a:pt x="1676" y="851"/>
                    <a:pt x="1649" y="824"/>
                    <a:pt x="1636" y="798"/>
                  </a:cubicBezTo>
                  <a:lnTo>
                    <a:pt x="1395" y="61"/>
                  </a:lnTo>
                  <a:cubicBezTo>
                    <a:pt x="1381" y="20"/>
                    <a:pt x="1344" y="0"/>
                    <a:pt x="1308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4"/>
            <p:cNvSpPr/>
            <p:nvPr/>
          </p:nvSpPr>
          <p:spPr>
            <a:xfrm rot="10800000">
              <a:off x="1688210" y="3974423"/>
              <a:ext cx="162500" cy="150437"/>
            </a:xfrm>
            <a:custGeom>
              <a:avLst/>
              <a:gdLst/>
              <a:ahLst/>
              <a:cxnLst/>
              <a:rect l="l" t="t" r="r" b="b"/>
              <a:pathLst>
                <a:path w="2627" h="2432" extrusionOk="0">
                  <a:moveTo>
                    <a:pt x="1320" y="1"/>
                  </a:moveTo>
                  <a:cubicBezTo>
                    <a:pt x="1283" y="1"/>
                    <a:pt x="1246" y="21"/>
                    <a:pt x="1233" y="61"/>
                  </a:cubicBezTo>
                  <a:lnTo>
                    <a:pt x="992" y="798"/>
                  </a:lnTo>
                  <a:cubicBezTo>
                    <a:pt x="978" y="825"/>
                    <a:pt x="938" y="851"/>
                    <a:pt x="911" y="851"/>
                  </a:cubicBezTo>
                  <a:lnTo>
                    <a:pt x="134" y="851"/>
                  </a:lnTo>
                  <a:cubicBezTo>
                    <a:pt x="40" y="851"/>
                    <a:pt x="0" y="972"/>
                    <a:pt x="81" y="1026"/>
                  </a:cubicBezTo>
                  <a:lnTo>
                    <a:pt x="710" y="1481"/>
                  </a:lnTo>
                  <a:cubicBezTo>
                    <a:pt x="737" y="1495"/>
                    <a:pt x="751" y="1535"/>
                    <a:pt x="737" y="1575"/>
                  </a:cubicBezTo>
                  <a:lnTo>
                    <a:pt x="496" y="2312"/>
                  </a:lnTo>
                  <a:cubicBezTo>
                    <a:pt x="475" y="2376"/>
                    <a:pt x="529" y="2431"/>
                    <a:pt x="593" y="2431"/>
                  </a:cubicBezTo>
                  <a:cubicBezTo>
                    <a:pt x="610" y="2431"/>
                    <a:pt x="627" y="2428"/>
                    <a:pt x="643" y="2419"/>
                  </a:cubicBezTo>
                  <a:lnTo>
                    <a:pt x="1260" y="1964"/>
                  </a:lnTo>
                  <a:cubicBezTo>
                    <a:pt x="1280" y="1950"/>
                    <a:pt x="1300" y="1944"/>
                    <a:pt x="1318" y="1944"/>
                  </a:cubicBezTo>
                  <a:cubicBezTo>
                    <a:pt x="1337" y="1944"/>
                    <a:pt x="1354" y="1950"/>
                    <a:pt x="1367" y="1964"/>
                  </a:cubicBezTo>
                  <a:lnTo>
                    <a:pt x="1997" y="2419"/>
                  </a:lnTo>
                  <a:cubicBezTo>
                    <a:pt x="2011" y="2428"/>
                    <a:pt x="2026" y="2431"/>
                    <a:pt x="2040" y="2431"/>
                  </a:cubicBezTo>
                  <a:cubicBezTo>
                    <a:pt x="2097" y="2431"/>
                    <a:pt x="2152" y="2376"/>
                    <a:pt x="2131" y="2312"/>
                  </a:cubicBezTo>
                  <a:lnTo>
                    <a:pt x="1903" y="1575"/>
                  </a:lnTo>
                  <a:cubicBezTo>
                    <a:pt x="1890" y="1535"/>
                    <a:pt x="1903" y="1495"/>
                    <a:pt x="1930" y="1481"/>
                  </a:cubicBezTo>
                  <a:lnTo>
                    <a:pt x="2560" y="1026"/>
                  </a:lnTo>
                  <a:cubicBezTo>
                    <a:pt x="2627" y="972"/>
                    <a:pt x="2586" y="851"/>
                    <a:pt x="2506" y="851"/>
                  </a:cubicBezTo>
                  <a:lnTo>
                    <a:pt x="1729" y="851"/>
                  </a:lnTo>
                  <a:cubicBezTo>
                    <a:pt x="1689" y="851"/>
                    <a:pt x="1662" y="825"/>
                    <a:pt x="1648" y="798"/>
                  </a:cubicBezTo>
                  <a:lnTo>
                    <a:pt x="1407" y="61"/>
                  </a:lnTo>
                  <a:cubicBezTo>
                    <a:pt x="1394" y="21"/>
                    <a:pt x="1357" y="1"/>
                    <a:pt x="1320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4"/>
            <p:cNvSpPr/>
            <p:nvPr/>
          </p:nvSpPr>
          <p:spPr>
            <a:xfrm rot="10800000">
              <a:off x="652520" y="4534791"/>
              <a:ext cx="161696" cy="15043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4"/>
            <p:cNvSpPr/>
            <p:nvPr/>
          </p:nvSpPr>
          <p:spPr>
            <a:xfrm rot="10800000">
              <a:off x="1324873" y="966630"/>
              <a:ext cx="162562" cy="150685"/>
            </a:xfrm>
            <a:custGeom>
              <a:avLst/>
              <a:gdLst/>
              <a:ahLst/>
              <a:cxnLst/>
              <a:rect l="l" t="t" r="r" b="b"/>
              <a:pathLst>
                <a:path w="2628" h="2436" extrusionOk="0">
                  <a:moveTo>
                    <a:pt x="1316" y="1"/>
                  </a:moveTo>
                  <a:cubicBezTo>
                    <a:pt x="1281" y="1"/>
                    <a:pt x="1247" y="24"/>
                    <a:pt x="1234" y="71"/>
                  </a:cubicBezTo>
                  <a:lnTo>
                    <a:pt x="993" y="795"/>
                  </a:lnTo>
                  <a:cubicBezTo>
                    <a:pt x="979" y="835"/>
                    <a:pt x="939" y="862"/>
                    <a:pt x="899" y="862"/>
                  </a:cubicBezTo>
                  <a:lnTo>
                    <a:pt x="135" y="862"/>
                  </a:lnTo>
                  <a:cubicBezTo>
                    <a:pt x="41" y="862"/>
                    <a:pt x="1" y="982"/>
                    <a:pt x="81" y="1036"/>
                  </a:cubicBezTo>
                  <a:lnTo>
                    <a:pt x="698" y="1478"/>
                  </a:lnTo>
                  <a:cubicBezTo>
                    <a:pt x="738" y="1505"/>
                    <a:pt x="751" y="1545"/>
                    <a:pt x="738" y="1585"/>
                  </a:cubicBezTo>
                  <a:lnTo>
                    <a:pt x="497" y="2322"/>
                  </a:lnTo>
                  <a:cubicBezTo>
                    <a:pt x="477" y="2383"/>
                    <a:pt x="524" y="2436"/>
                    <a:pt x="583" y="2436"/>
                  </a:cubicBezTo>
                  <a:cubicBezTo>
                    <a:pt x="603" y="2436"/>
                    <a:pt x="624" y="2430"/>
                    <a:pt x="644" y="2416"/>
                  </a:cubicBezTo>
                  <a:lnTo>
                    <a:pt x="1261" y="1974"/>
                  </a:lnTo>
                  <a:cubicBezTo>
                    <a:pt x="1274" y="1961"/>
                    <a:pt x="1294" y="1954"/>
                    <a:pt x="1314" y="1954"/>
                  </a:cubicBezTo>
                  <a:cubicBezTo>
                    <a:pt x="1334" y="1954"/>
                    <a:pt x="1354" y="1961"/>
                    <a:pt x="1368" y="1974"/>
                  </a:cubicBezTo>
                  <a:lnTo>
                    <a:pt x="1998" y="2416"/>
                  </a:lnTo>
                  <a:cubicBezTo>
                    <a:pt x="2014" y="2430"/>
                    <a:pt x="2033" y="2436"/>
                    <a:pt x="2051" y="2436"/>
                  </a:cubicBezTo>
                  <a:cubicBezTo>
                    <a:pt x="2104" y="2436"/>
                    <a:pt x="2152" y="2383"/>
                    <a:pt x="2132" y="2322"/>
                  </a:cubicBezTo>
                  <a:lnTo>
                    <a:pt x="1890" y="1585"/>
                  </a:lnTo>
                  <a:cubicBezTo>
                    <a:pt x="1877" y="1545"/>
                    <a:pt x="1890" y="1505"/>
                    <a:pt x="1931" y="1478"/>
                  </a:cubicBezTo>
                  <a:lnTo>
                    <a:pt x="2547" y="1036"/>
                  </a:lnTo>
                  <a:cubicBezTo>
                    <a:pt x="2627" y="982"/>
                    <a:pt x="2587" y="862"/>
                    <a:pt x="2493" y="862"/>
                  </a:cubicBezTo>
                  <a:lnTo>
                    <a:pt x="1730" y="862"/>
                  </a:lnTo>
                  <a:cubicBezTo>
                    <a:pt x="1689" y="862"/>
                    <a:pt x="1649" y="835"/>
                    <a:pt x="1636" y="795"/>
                  </a:cubicBezTo>
                  <a:lnTo>
                    <a:pt x="1408" y="71"/>
                  </a:lnTo>
                  <a:cubicBezTo>
                    <a:pt x="1388" y="24"/>
                    <a:pt x="1351" y="1"/>
                    <a:pt x="1316" y="1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4"/>
            <p:cNvSpPr/>
            <p:nvPr/>
          </p:nvSpPr>
          <p:spPr>
            <a:xfrm rot="10800000">
              <a:off x="593217" y="391234"/>
              <a:ext cx="161696" cy="15043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7" y="0"/>
                  </a:moveTo>
                  <a:cubicBezTo>
                    <a:pt x="1270" y="0"/>
                    <a:pt x="1234" y="20"/>
                    <a:pt x="1220" y="60"/>
                  </a:cubicBezTo>
                  <a:lnTo>
                    <a:pt x="979" y="798"/>
                  </a:lnTo>
                  <a:cubicBezTo>
                    <a:pt x="966" y="824"/>
                    <a:pt x="939" y="851"/>
                    <a:pt x="899" y="851"/>
                  </a:cubicBezTo>
                  <a:lnTo>
                    <a:pt x="121" y="851"/>
                  </a:lnTo>
                  <a:cubicBezTo>
                    <a:pt x="41" y="851"/>
                    <a:pt x="1" y="972"/>
                    <a:pt x="68" y="1025"/>
                  </a:cubicBezTo>
                  <a:lnTo>
                    <a:pt x="698" y="1481"/>
                  </a:lnTo>
                  <a:cubicBezTo>
                    <a:pt x="724" y="1494"/>
                    <a:pt x="738" y="1535"/>
                    <a:pt x="724" y="1575"/>
                  </a:cubicBezTo>
                  <a:lnTo>
                    <a:pt x="497" y="2312"/>
                  </a:lnTo>
                  <a:cubicBezTo>
                    <a:pt x="475" y="2376"/>
                    <a:pt x="530" y="2431"/>
                    <a:pt x="587" y="2431"/>
                  </a:cubicBezTo>
                  <a:cubicBezTo>
                    <a:pt x="602" y="2431"/>
                    <a:pt x="617" y="2427"/>
                    <a:pt x="631" y="2419"/>
                  </a:cubicBezTo>
                  <a:lnTo>
                    <a:pt x="1260" y="1963"/>
                  </a:lnTo>
                  <a:cubicBezTo>
                    <a:pt x="1274" y="1950"/>
                    <a:pt x="1291" y="1943"/>
                    <a:pt x="1309" y="1943"/>
                  </a:cubicBezTo>
                  <a:cubicBezTo>
                    <a:pt x="1327" y="1943"/>
                    <a:pt x="1348" y="1950"/>
                    <a:pt x="1368" y="1963"/>
                  </a:cubicBezTo>
                  <a:lnTo>
                    <a:pt x="1984" y="2419"/>
                  </a:lnTo>
                  <a:cubicBezTo>
                    <a:pt x="1998" y="2427"/>
                    <a:pt x="2013" y="2431"/>
                    <a:pt x="2028" y="2431"/>
                  </a:cubicBezTo>
                  <a:cubicBezTo>
                    <a:pt x="2085" y="2431"/>
                    <a:pt x="2142" y="2376"/>
                    <a:pt x="2131" y="2312"/>
                  </a:cubicBezTo>
                  <a:lnTo>
                    <a:pt x="1890" y="1575"/>
                  </a:lnTo>
                  <a:cubicBezTo>
                    <a:pt x="1877" y="1535"/>
                    <a:pt x="1890" y="1494"/>
                    <a:pt x="1917" y="1481"/>
                  </a:cubicBezTo>
                  <a:lnTo>
                    <a:pt x="2547" y="1025"/>
                  </a:lnTo>
                  <a:cubicBezTo>
                    <a:pt x="2614" y="972"/>
                    <a:pt x="2587" y="851"/>
                    <a:pt x="2493" y="851"/>
                  </a:cubicBezTo>
                  <a:lnTo>
                    <a:pt x="1716" y="851"/>
                  </a:lnTo>
                  <a:cubicBezTo>
                    <a:pt x="1676" y="851"/>
                    <a:pt x="1649" y="824"/>
                    <a:pt x="1636" y="798"/>
                  </a:cubicBezTo>
                  <a:lnTo>
                    <a:pt x="1394" y="60"/>
                  </a:lnTo>
                  <a:cubicBezTo>
                    <a:pt x="1381" y="20"/>
                    <a:pt x="1344" y="0"/>
                    <a:pt x="1307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4"/>
            <p:cNvSpPr/>
            <p:nvPr/>
          </p:nvSpPr>
          <p:spPr>
            <a:xfrm rot="10800000">
              <a:off x="454765" y="2066971"/>
              <a:ext cx="162500" cy="150870"/>
            </a:xfrm>
            <a:custGeom>
              <a:avLst/>
              <a:gdLst/>
              <a:ahLst/>
              <a:cxnLst/>
              <a:rect l="l" t="t" r="r" b="b"/>
              <a:pathLst>
                <a:path w="2627" h="2439" extrusionOk="0">
                  <a:moveTo>
                    <a:pt x="1320" y="0"/>
                  </a:moveTo>
                  <a:cubicBezTo>
                    <a:pt x="1283" y="0"/>
                    <a:pt x="1247" y="21"/>
                    <a:pt x="1233" y="61"/>
                  </a:cubicBezTo>
                  <a:lnTo>
                    <a:pt x="992" y="798"/>
                  </a:lnTo>
                  <a:cubicBezTo>
                    <a:pt x="979" y="838"/>
                    <a:pt x="952" y="865"/>
                    <a:pt x="912" y="865"/>
                  </a:cubicBezTo>
                  <a:lnTo>
                    <a:pt x="134" y="865"/>
                  </a:lnTo>
                  <a:cubicBezTo>
                    <a:pt x="40" y="865"/>
                    <a:pt x="0" y="972"/>
                    <a:pt x="81" y="1026"/>
                  </a:cubicBezTo>
                  <a:lnTo>
                    <a:pt x="710" y="1481"/>
                  </a:lnTo>
                  <a:cubicBezTo>
                    <a:pt x="737" y="1508"/>
                    <a:pt x="751" y="1548"/>
                    <a:pt x="737" y="1588"/>
                  </a:cubicBezTo>
                  <a:lnTo>
                    <a:pt x="496" y="2312"/>
                  </a:lnTo>
                  <a:cubicBezTo>
                    <a:pt x="476" y="2383"/>
                    <a:pt x="532" y="2438"/>
                    <a:pt x="589" y="2438"/>
                  </a:cubicBezTo>
                  <a:cubicBezTo>
                    <a:pt x="608" y="2438"/>
                    <a:pt x="627" y="2433"/>
                    <a:pt x="643" y="2419"/>
                  </a:cubicBezTo>
                  <a:lnTo>
                    <a:pt x="1260" y="1964"/>
                  </a:lnTo>
                  <a:cubicBezTo>
                    <a:pt x="1280" y="1950"/>
                    <a:pt x="1300" y="1944"/>
                    <a:pt x="1319" y="1944"/>
                  </a:cubicBezTo>
                  <a:cubicBezTo>
                    <a:pt x="1337" y="1944"/>
                    <a:pt x="1354" y="1950"/>
                    <a:pt x="1367" y="1964"/>
                  </a:cubicBezTo>
                  <a:lnTo>
                    <a:pt x="1997" y="2419"/>
                  </a:lnTo>
                  <a:cubicBezTo>
                    <a:pt x="2013" y="2433"/>
                    <a:pt x="2032" y="2438"/>
                    <a:pt x="2051" y="2438"/>
                  </a:cubicBezTo>
                  <a:cubicBezTo>
                    <a:pt x="2109" y="2438"/>
                    <a:pt x="2165" y="2383"/>
                    <a:pt x="2144" y="2312"/>
                  </a:cubicBezTo>
                  <a:lnTo>
                    <a:pt x="1903" y="1588"/>
                  </a:lnTo>
                  <a:cubicBezTo>
                    <a:pt x="1890" y="1548"/>
                    <a:pt x="1903" y="1508"/>
                    <a:pt x="1930" y="1481"/>
                  </a:cubicBezTo>
                  <a:lnTo>
                    <a:pt x="2560" y="1026"/>
                  </a:lnTo>
                  <a:cubicBezTo>
                    <a:pt x="2627" y="972"/>
                    <a:pt x="2587" y="865"/>
                    <a:pt x="2506" y="865"/>
                  </a:cubicBezTo>
                  <a:lnTo>
                    <a:pt x="1729" y="865"/>
                  </a:lnTo>
                  <a:cubicBezTo>
                    <a:pt x="1689" y="865"/>
                    <a:pt x="1662" y="838"/>
                    <a:pt x="1649" y="798"/>
                  </a:cubicBezTo>
                  <a:lnTo>
                    <a:pt x="1407" y="61"/>
                  </a:lnTo>
                  <a:cubicBezTo>
                    <a:pt x="1394" y="21"/>
                    <a:pt x="1357" y="0"/>
                    <a:pt x="1320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4"/>
            <p:cNvSpPr/>
            <p:nvPr/>
          </p:nvSpPr>
          <p:spPr>
            <a:xfrm rot="10800000">
              <a:off x="905900" y="1382159"/>
              <a:ext cx="162314" cy="151675"/>
            </a:xfrm>
            <a:custGeom>
              <a:avLst/>
              <a:gdLst/>
              <a:ahLst/>
              <a:cxnLst/>
              <a:rect l="l" t="t" r="r" b="b"/>
              <a:pathLst>
                <a:path w="2624" h="2452" extrusionOk="0">
                  <a:moveTo>
                    <a:pt x="1315" y="0"/>
                  </a:moveTo>
                  <a:cubicBezTo>
                    <a:pt x="1274" y="0"/>
                    <a:pt x="1233" y="24"/>
                    <a:pt x="1220" y="75"/>
                  </a:cubicBezTo>
                  <a:lnTo>
                    <a:pt x="979" y="799"/>
                  </a:lnTo>
                  <a:cubicBezTo>
                    <a:pt x="965" y="839"/>
                    <a:pt x="938" y="866"/>
                    <a:pt x="898" y="866"/>
                  </a:cubicBezTo>
                  <a:lnTo>
                    <a:pt x="121" y="866"/>
                  </a:lnTo>
                  <a:cubicBezTo>
                    <a:pt x="41" y="866"/>
                    <a:pt x="0" y="987"/>
                    <a:pt x="67" y="1027"/>
                  </a:cubicBezTo>
                  <a:lnTo>
                    <a:pt x="697" y="1483"/>
                  </a:lnTo>
                  <a:cubicBezTo>
                    <a:pt x="724" y="1509"/>
                    <a:pt x="737" y="1550"/>
                    <a:pt x="724" y="1590"/>
                  </a:cubicBezTo>
                  <a:lnTo>
                    <a:pt x="496" y="2327"/>
                  </a:lnTo>
                  <a:cubicBezTo>
                    <a:pt x="476" y="2387"/>
                    <a:pt x="524" y="2440"/>
                    <a:pt x="577" y="2440"/>
                  </a:cubicBezTo>
                  <a:cubicBezTo>
                    <a:pt x="595" y="2440"/>
                    <a:pt x="613" y="2434"/>
                    <a:pt x="630" y="2421"/>
                  </a:cubicBezTo>
                  <a:lnTo>
                    <a:pt x="1260" y="1965"/>
                  </a:lnTo>
                  <a:cubicBezTo>
                    <a:pt x="1273" y="1958"/>
                    <a:pt x="1290" y="1955"/>
                    <a:pt x="1309" y="1955"/>
                  </a:cubicBezTo>
                  <a:cubicBezTo>
                    <a:pt x="1327" y="1955"/>
                    <a:pt x="1347" y="1958"/>
                    <a:pt x="1367" y="1965"/>
                  </a:cubicBezTo>
                  <a:lnTo>
                    <a:pt x="1997" y="2434"/>
                  </a:lnTo>
                  <a:cubicBezTo>
                    <a:pt x="2012" y="2446"/>
                    <a:pt x="2029" y="2451"/>
                    <a:pt x="2045" y="2451"/>
                  </a:cubicBezTo>
                  <a:cubicBezTo>
                    <a:pt x="2100" y="2451"/>
                    <a:pt x="2152" y="2389"/>
                    <a:pt x="2131" y="2327"/>
                  </a:cubicBezTo>
                  <a:lnTo>
                    <a:pt x="1903" y="1603"/>
                  </a:lnTo>
                  <a:cubicBezTo>
                    <a:pt x="1876" y="1563"/>
                    <a:pt x="1890" y="1523"/>
                    <a:pt x="1930" y="1496"/>
                  </a:cubicBezTo>
                  <a:lnTo>
                    <a:pt x="2560" y="1040"/>
                  </a:lnTo>
                  <a:cubicBezTo>
                    <a:pt x="2623" y="990"/>
                    <a:pt x="2591" y="878"/>
                    <a:pt x="2507" y="878"/>
                  </a:cubicBezTo>
                  <a:cubicBezTo>
                    <a:pt x="2503" y="878"/>
                    <a:pt x="2498" y="879"/>
                    <a:pt x="2493" y="880"/>
                  </a:cubicBezTo>
                  <a:lnTo>
                    <a:pt x="1729" y="880"/>
                  </a:lnTo>
                  <a:cubicBezTo>
                    <a:pt x="1689" y="866"/>
                    <a:pt x="1649" y="853"/>
                    <a:pt x="1635" y="813"/>
                  </a:cubicBezTo>
                  <a:lnTo>
                    <a:pt x="1407" y="75"/>
                  </a:lnTo>
                  <a:cubicBezTo>
                    <a:pt x="1401" y="27"/>
                    <a:pt x="1358" y="0"/>
                    <a:pt x="1315" y="0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4"/>
            <p:cNvSpPr/>
            <p:nvPr/>
          </p:nvSpPr>
          <p:spPr>
            <a:xfrm rot="10800000">
              <a:off x="514839" y="3878331"/>
              <a:ext cx="161696" cy="150747"/>
            </a:xfrm>
            <a:custGeom>
              <a:avLst/>
              <a:gdLst/>
              <a:ahLst/>
              <a:cxnLst/>
              <a:rect l="l" t="t" r="r" b="b"/>
              <a:pathLst>
                <a:path w="2614" h="2437" extrusionOk="0">
                  <a:moveTo>
                    <a:pt x="1307" y="1"/>
                  </a:moveTo>
                  <a:cubicBezTo>
                    <a:pt x="1270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9" y="851"/>
                    <a:pt x="898" y="851"/>
                  </a:cubicBezTo>
                  <a:lnTo>
                    <a:pt x="121" y="851"/>
                  </a:lnTo>
                  <a:cubicBezTo>
                    <a:pt x="41" y="851"/>
                    <a:pt x="1" y="972"/>
                    <a:pt x="68" y="1026"/>
                  </a:cubicBezTo>
                  <a:lnTo>
                    <a:pt x="697" y="1481"/>
                  </a:lnTo>
                  <a:cubicBezTo>
                    <a:pt x="724" y="1495"/>
                    <a:pt x="738" y="1548"/>
                    <a:pt x="724" y="1575"/>
                  </a:cubicBezTo>
                  <a:lnTo>
                    <a:pt x="496" y="2312"/>
                  </a:lnTo>
                  <a:cubicBezTo>
                    <a:pt x="465" y="2374"/>
                    <a:pt x="523" y="2437"/>
                    <a:pt x="581" y="2437"/>
                  </a:cubicBezTo>
                  <a:cubicBezTo>
                    <a:pt x="598" y="2437"/>
                    <a:pt x="615" y="2431"/>
                    <a:pt x="630" y="2419"/>
                  </a:cubicBezTo>
                  <a:lnTo>
                    <a:pt x="1260" y="1964"/>
                  </a:lnTo>
                  <a:cubicBezTo>
                    <a:pt x="1274" y="1950"/>
                    <a:pt x="1290" y="1944"/>
                    <a:pt x="1309" y="1944"/>
                  </a:cubicBezTo>
                  <a:cubicBezTo>
                    <a:pt x="1327" y="1944"/>
                    <a:pt x="1347" y="1950"/>
                    <a:pt x="1367" y="1964"/>
                  </a:cubicBezTo>
                  <a:lnTo>
                    <a:pt x="1984" y="2419"/>
                  </a:lnTo>
                  <a:cubicBezTo>
                    <a:pt x="1998" y="2428"/>
                    <a:pt x="2013" y="2431"/>
                    <a:pt x="2028" y="2431"/>
                  </a:cubicBezTo>
                  <a:cubicBezTo>
                    <a:pt x="2085" y="2431"/>
                    <a:pt x="2142" y="2376"/>
                    <a:pt x="2131" y="2312"/>
                  </a:cubicBezTo>
                  <a:lnTo>
                    <a:pt x="1890" y="1575"/>
                  </a:lnTo>
                  <a:cubicBezTo>
                    <a:pt x="1877" y="1548"/>
                    <a:pt x="1890" y="1495"/>
                    <a:pt x="1917" y="1481"/>
                  </a:cubicBezTo>
                  <a:lnTo>
                    <a:pt x="2547" y="1026"/>
                  </a:lnTo>
                  <a:cubicBezTo>
                    <a:pt x="2614" y="972"/>
                    <a:pt x="2587" y="851"/>
                    <a:pt x="2493" y="851"/>
                  </a:cubicBezTo>
                  <a:lnTo>
                    <a:pt x="1716" y="851"/>
                  </a:lnTo>
                  <a:cubicBezTo>
                    <a:pt x="1676" y="851"/>
                    <a:pt x="1649" y="825"/>
                    <a:pt x="1635" y="798"/>
                  </a:cubicBezTo>
                  <a:lnTo>
                    <a:pt x="1394" y="61"/>
                  </a:lnTo>
                  <a:cubicBezTo>
                    <a:pt x="1381" y="21"/>
                    <a:pt x="1344" y="1"/>
                    <a:pt x="130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4"/>
            <p:cNvSpPr/>
            <p:nvPr/>
          </p:nvSpPr>
          <p:spPr>
            <a:xfrm rot="10800000">
              <a:off x="2243327" y="4548124"/>
              <a:ext cx="218110" cy="201841"/>
            </a:xfrm>
            <a:custGeom>
              <a:avLst/>
              <a:gdLst/>
              <a:ahLst/>
              <a:cxnLst/>
              <a:rect l="l" t="t" r="r" b="b"/>
              <a:pathLst>
                <a:path w="3526" h="3263" extrusionOk="0">
                  <a:moveTo>
                    <a:pt x="1763" y="0"/>
                  </a:moveTo>
                  <a:cubicBezTo>
                    <a:pt x="1716" y="0"/>
                    <a:pt x="1669" y="23"/>
                    <a:pt x="1649" y="70"/>
                  </a:cubicBezTo>
                  <a:lnTo>
                    <a:pt x="1327" y="1062"/>
                  </a:lnTo>
                  <a:cubicBezTo>
                    <a:pt x="1314" y="1116"/>
                    <a:pt x="1274" y="1142"/>
                    <a:pt x="1220" y="1142"/>
                  </a:cubicBezTo>
                  <a:lnTo>
                    <a:pt x="175" y="1142"/>
                  </a:lnTo>
                  <a:cubicBezTo>
                    <a:pt x="54" y="1142"/>
                    <a:pt x="1" y="1303"/>
                    <a:pt x="108" y="1370"/>
                  </a:cubicBezTo>
                  <a:lnTo>
                    <a:pt x="939" y="1973"/>
                  </a:lnTo>
                  <a:cubicBezTo>
                    <a:pt x="992" y="2014"/>
                    <a:pt x="1006" y="2067"/>
                    <a:pt x="992" y="2121"/>
                  </a:cubicBezTo>
                  <a:lnTo>
                    <a:pt x="671" y="3099"/>
                  </a:lnTo>
                  <a:cubicBezTo>
                    <a:pt x="641" y="3188"/>
                    <a:pt x="707" y="3263"/>
                    <a:pt x="781" y="3263"/>
                  </a:cubicBezTo>
                  <a:cubicBezTo>
                    <a:pt x="807" y="3263"/>
                    <a:pt x="834" y="3254"/>
                    <a:pt x="858" y="3233"/>
                  </a:cubicBezTo>
                  <a:lnTo>
                    <a:pt x="1689" y="2630"/>
                  </a:lnTo>
                  <a:cubicBezTo>
                    <a:pt x="1716" y="2617"/>
                    <a:pt x="1743" y="2610"/>
                    <a:pt x="1768" y="2610"/>
                  </a:cubicBezTo>
                  <a:cubicBezTo>
                    <a:pt x="1793" y="2610"/>
                    <a:pt x="1816" y="2617"/>
                    <a:pt x="1837" y="2630"/>
                  </a:cubicBezTo>
                  <a:lnTo>
                    <a:pt x="2681" y="3233"/>
                  </a:lnTo>
                  <a:cubicBezTo>
                    <a:pt x="2705" y="3254"/>
                    <a:pt x="2732" y="3263"/>
                    <a:pt x="2758" y="3263"/>
                  </a:cubicBezTo>
                  <a:cubicBezTo>
                    <a:pt x="2832" y="3263"/>
                    <a:pt x="2898" y="3188"/>
                    <a:pt x="2868" y="3099"/>
                  </a:cubicBezTo>
                  <a:lnTo>
                    <a:pt x="2547" y="2121"/>
                  </a:lnTo>
                  <a:cubicBezTo>
                    <a:pt x="2533" y="2067"/>
                    <a:pt x="2547" y="2014"/>
                    <a:pt x="2587" y="1973"/>
                  </a:cubicBezTo>
                  <a:lnTo>
                    <a:pt x="3431" y="1370"/>
                  </a:lnTo>
                  <a:cubicBezTo>
                    <a:pt x="3525" y="1303"/>
                    <a:pt x="3471" y="1142"/>
                    <a:pt x="3351" y="1142"/>
                  </a:cubicBezTo>
                  <a:lnTo>
                    <a:pt x="2319" y="1142"/>
                  </a:lnTo>
                  <a:cubicBezTo>
                    <a:pt x="2265" y="1142"/>
                    <a:pt x="2212" y="1116"/>
                    <a:pt x="2198" y="1062"/>
                  </a:cubicBezTo>
                  <a:lnTo>
                    <a:pt x="1877" y="70"/>
                  </a:lnTo>
                  <a:cubicBezTo>
                    <a:pt x="1857" y="23"/>
                    <a:pt x="1810" y="0"/>
                    <a:pt x="17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4"/>
            <p:cNvSpPr/>
            <p:nvPr/>
          </p:nvSpPr>
          <p:spPr>
            <a:xfrm rot="10800000">
              <a:off x="1107639" y="4021099"/>
              <a:ext cx="217244" cy="202521"/>
            </a:xfrm>
            <a:custGeom>
              <a:avLst/>
              <a:gdLst/>
              <a:ahLst/>
              <a:cxnLst/>
              <a:rect l="l" t="t" r="r" b="b"/>
              <a:pathLst>
                <a:path w="3512" h="3274" extrusionOk="0">
                  <a:moveTo>
                    <a:pt x="1749" y="1"/>
                  </a:moveTo>
                  <a:cubicBezTo>
                    <a:pt x="1702" y="1"/>
                    <a:pt x="1655" y="27"/>
                    <a:pt x="1635" y="81"/>
                  </a:cubicBezTo>
                  <a:lnTo>
                    <a:pt x="1314" y="1073"/>
                  </a:lnTo>
                  <a:cubicBezTo>
                    <a:pt x="1300" y="1113"/>
                    <a:pt x="1247" y="1153"/>
                    <a:pt x="1206" y="1153"/>
                  </a:cubicBezTo>
                  <a:lnTo>
                    <a:pt x="161" y="1153"/>
                  </a:lnTo>
                  <a:cubicBezTo>
                    <a:pt x="41" y="1153"/>
                    <a:pt x="0" y="1301"/>
                    <a:pt x="94" y="1368"/>
                  </a:cubicBezTo>
                  <a:lnTo>
                    <a:pt x="925" y="1984"/>
                  </a:lnTo>
                  <a:cubicBezTo>
                    <a:pt x="965" y="2011"/>
                    <a:pt x="992" y="2078"/>
                    <a:pt x="965" y="2118"/>
                  </a:cubicBezTo>
                  <a:lnTo>
                    <a:pt x="657" y="3110"/>
                  </a:lnTo>
                  <a:cubicBezTo>
                    <a:pt x="626" y="3192"/>
                    <a:pt x="690" y="3266"/>
                    <a:pt x="770" y="3266"/>
                  </a:cubicBezTo>
                  <a:cubicBezTo>
                    <a:pt x="794" y="3266"/>
                    <a:pt x="820" y="3259"/>
                    <a:pt x="845" y="3244"/>
                  </a:cubicBezTo>
                  <a:lnTo>
                    <a:pt x="1676" y="2641"/>
                  </a:lnTo>
                  <a:cubicBezTo>
                    <a:pt x="1696" y="2620"/>
                    <a:pt x="1722" y="2610"/>
                    <a:pt x="1749" y="2610"/>
                  </a:cubicBezTo>
                  <a:cubicBezTo>
                    <a:pt x="1776" y="2610"/>
                    <a:pt x="1803" y="2620"/>
                    <a:pt x="1823" y="2641"/>
                  </a:cubicBezTo>
                  <a:lnTo>
                    <a:pt x="2667" y="3244"/>
                  </a:lnTo>
                  <a:cubicBezTo>
                    <a:pt x="2692" y="3264"/>
                    <a:pt x="2719" y="3274"/>
                    <a:pt x="2745" y="3274"/>
                  </a:cubicBezTo>
                  <a:cubicBezTo>
                    <a:pt x="2819" y="3274"/>
                    <a:pt x="2885" y="3199"/>
                    <a:pt x="2855" y="3110"/>
                  </a:cubicBezTo>
                  <a:lnTo>
                    <a:pt x="2533" y="2118"/>
                  </a:lnTo>
                  <a:cubicBezTo>
                    <a:pt x="2506" y="2078"/>
                    <a:pt x="2533" y="2011"/>
                    <a:pt x="2573" y="1984"/>
                  </a:cubicBezTo>
                  <a:lnTo>
                    <a:pt x="3418" y="1368"/>
                  </a:lnTo>
                  <a:cubicBezTo>
                    <a:pt x="3511" y="1301"/>
                    <a:pt x="3458" y="1153"/>
                    <a:pt x="3337" y="1153"/>
                  </a:cubicBezTo>
                  <a:lnTo>
                    <a:pt x="2305" y="1153"/>
                  </a:lnTo>
                  <a:cubicBezTo>
                    <a:pt x="2252" y="1153"/>
                    <a:pt x="2198" y="1113"/>
                    <a:pt x="2185" y="1073"/>
                  </a:cubicBezTo>
                  <a:lnTo>
                    <a:pt x="1863" y="81"/>
                  </a:lnTo>
                  <a:cubicBezTo>
                    <a:pt x="1843" y="27"/>
                    <a:pt x="1796" y="1"/>
                    <a:pt x="17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4"/>
            <p:cNvSpPr/>
            <p:nvPr/>
          </p:nvSpPr>
          <p:spPr>
            <a:xfrm rot="10800000">
              <a:off x="1783185" y="365497"/>
              <a:ext cx="218110" cy="201903"/>
            </a:xfrm>
            <a:custGeom>
              <a:avLst/>
              <a:gdLst/>
              <a:ahLst/>
              <a:cxnLst/>
              <a:rect l="l" t="t" r="r" b="b"/>
              <a:pathLst>
                <a:path w="3526" h="3264" extrusionOk="0">
                  <a:moveTo>
                    <a:pt x="1763" y="1"/>
                  </a:moveTo>
                  <a:cubicBezTo>
                    <a:pt x="1716" y="1"/>
                    <a:pt x="1669" y="24"/>
                    <a:pt x="1649" y="71"/>
                  </a:cubicBezTo>
                  <a:lnTo>
                    <a:pt x="1327" y="1063"/>
                  </a:lnTo>
                  <a:cubicBezTo>
                    <a:pt x="1314" y="1116"/>
                    <a:pt x="1260" y="1143"/>
                    <a:pt x="1207" y="1143"/>
                  </a:cubicBezTo>
                  <a:lnTo>
                    <a:pt x="175" y="1143"/>
                  </a:lnTo>
                  <a:cubicBezTo>
                    <a:pt x="54" y="1143"/>
                    <a:pt x="1" y="1304"/>
                    <a:pt x="95" y="1371"/>
                  </a:cubicBezTo>
                  <a:lnTo>
                    <a:pt x="939" y="1974"/>
                  </a:lnTo>
                  <a:cubicBezTo>
                    <a:pt x="979" y="2014"/>
                    <a:pt x="992" y="2068"/>
                    <a:pt x="979" y="2121"/>
                  </a:cubicBezTo>
                  <a:lnTo>
                    <a:pt x="657" y="3100"/>
                  </a:lnTo>
                  <a:cubicBezTo>
                    <a:pt x="628" y="3189"/>
                    <a:pt x="693" y="3264"/>
                    <a:pt x="768" y="3264"/>
                  </a:cubicBezTo>
                  <a:cubicBezTo>
                    <a:pt x="794" y="3264"/>
                    <a:pt x="821" y="3254"/>
                    <a:pt x="845" y="3234"/>
                  </a:cubicBezTo>
                  <a:lnTo>
                    <a:pt x="1689" y="2631"/>
                  </a:lnTo>
                  <a:cubicBezTo>
                    <a:pt x="1709" y="2617"/>
                    <a:pt x="1733" y="2610"/>
                    <a:pt x="1758" y="2610"/>
                  </a:cubicBezTo>
                  <a:cubicBezTo>
                    <a:pt x="1783" y="2610"/>
                    <a:pt x="1810" y="2617"/>
                    <a:pt x="1837" y="2631"/>
                  </a:cubicBezTo>
                  <a:lnTo>
                    <a:pt x="2668" y="3234"/>
                  </a:lnTo>
                  <a:cubicBezTo>
                    <a:pt x="2692" y="3254"/>
                    <a:pt x="2719" y="3264"/>
                    <a:pt x="2745" y="3264"/>
                  </a:cubicBezTo>
                  <a:cubicBezTo>
                    <a:pt x="2819" y="3264"/>
                    <a:pt x="2885" y="3189"/>
                    <a:pt x="2855" y="3100"/>
                  </a:cubicBezTo>
                  <a:lnTo>
                    <a:pt x="2533" y="2121"/>
                  </a:lnTo>
                  <a:cubicBezTo>
                    <a:pt x="2520" y="2068"/>
                    <a:pt x="2547" y="2014"/>
                    <a:pt x="2587" y="1974"/>
                  </a:cubicBezTo>
                  <a:lnTo>
                    <a:pt x="3418" y="1371"/>
                  </a:lnTo>
                  <a:cubicBezTo>
                    <a:pt x="3525" y="1304"/>
                    <a:pt x="3472" y="1143"/>
                    <a:pt x="3351" y="1143"/>
                  </a:cubicBezTo>
                  <a:lnTo>
                    <a:pt x="2306" y="1143"/>
                  </a:lnTo>
                  <a:cubicBezTo>
                    <a:pt x="2252" y="1143"/>
                    <a:pt x="2212" y="1116"/>
                    <a:pt x="2198" y="1063"/>
                  </a:cubicBezTo>
                  <a:lnTo>
                    <a:pt x="1877" y="71"/>
                  </a:lnTo>
                  <a:cubicBezTo>
                    <a:pt x="1857" y="24"/>
                    <a:pt x="1810" y="1"/>
                    <a:pt x="17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4"/>
            <p:cNvSpPr/>
            <p:nvPr/>
          </p:nvSpPr>
          <p:spPr>
            <a:xfrm rot="10800000">
              <a:off x="550941" y="2928212"/>
              <a:ext cx="113632" cy="113570"/>
            </a:xfrm>
            <a:custGeom>
              <a:avLst/>
              <a:gdLst/>
              <a:ahLst/>
              <a:cxnLst/>
              <a:rect l="l" t="t" r="r" b="b"/>
              <a:pathLst>
                <a:path w="1837" h="1836" extrusionOk="0">
                  <a:moveTo>
                    <a:pt x="912" y="0"/>
                  </a:moveTo>
                  <a:cubicBezTo>
                    <a:pt x="402" y="0"/>
                    <a:pt x="0" y="415"/>
                    <a:pt x="0" y="925"/>
                  </a:cubicBezTo>
                  <a:cubicBezTo>
                    <a:pt x="0" y="1434"/>
                    <a:pt x="402" y="1836"/>
                    <a:pt x="912" y="1836"/>
                  </a:cubicBezTo>
                  <a:cubicBezTo>
                    <a:pt x="1421" y="1836"/>
                    <a:pt x="1836" y="1434"/>
                    <a:pt x="1836" y="925"/>
                  </a:cubicBezTo>
                  <a:cubicBezTo>
                    <a:pt x="1836" y="415"/>
                    <a:pt x="1421" y="0"/>
                    <a:pt x="9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4"/>
            <p:cNvSpPr/>
            <p:nvPr/>
          </p:nvSpPr>
          <p:spPr>
            <a:xfrm rot="10800000">
              <a:off x="1518317" y="4741910"/>
              <a:ext cx="114436" cy="114436"/>
            </a:xfrm>
            <a:custGeom>
              <a:avLst/>
              <a:gdLst/>
              <a:ahLst/>
              <a:cxnLst/>
              <a:rect l="l" t="t" r="r" b="b"/>
              <a:pathLst>
                <a:path w="1850" h="1850" extrusionOk="0">
                  <a:moveTo>
                    <a:pt x="925" y="0"/>
                  </a:moveTo>
                  <a:cubicBezTo>
                    <a:pt x="416" y="0"/>
                    <a:pt x="0" y="416"/>
                    <a:pt x="0" y="925"/>
                  </a:cubicBezTo>
                  <a:cubicBezTo>
                    <a:pt x="0" y="1434"/>
                    <a:pt x="416" y="1850"/>
                    <a:pt x="925" y="1850"/>
                  </a:cubicBezTo>
                  <a:cubicBezTo>
                    <a:pt x="1434" y="1850"/>
                    <a:pt x="1849" y="1434"/>
                    <a:pt x="1849" y="925"/>
                  </a:cubicBezTo>
                  <a:cubicBezTo>
                    <a:pt x="1849" y="416"/>
                    <a:pt x="1434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4"/>
            <p:cNvSpPr/>
            <p:nvPr/>
          </p:nvSpPr>
          <p:spPr>
            <a:xfrm rot="10800000">
              <a:off x="617252" y="4610897"/>
              <a:ext cx="113632" cy="114498"/>
            </a:xfrm>
            <a:custGeom>
              <a:avLst/>
              <a:gdLst/>
              <a:ahLst/>
              <a:cxnLst/>
              <a:rect l="l" t="t" r="r" b="b"/>
              <a:pathLst>
                <a:path w="1837" h="1851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35"/>
                    <a:pt x="416" y="1850"/>
                    <a:pt x="925" y="1850"/>
                  </a:cubicBezTo>
                  <a:cubicBezTo>
                    <a:pt x="1434" y="1850"/>
                    <a:pt x="1836" y="1435"/>
                    <a:pt x="1836" y="925"/>
                  </a:cubicBezTo>
                  <a:cubicBezTo>
                    <a:pt x="1836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4"/>
            <p:cNvSpPr/>
            <p:nvPr/>
          </p:nvSpPr>
          <p:spPr>
            <a:xfrm rot="10800000">
              <a:off x="538873" y="852998"/>
              <a:ext cx="113632" cy="113632"/>
            </a:xfrm>
            <a:custGeom>
              <a:avLst/>
              <a:gdLst/>
              <a:ahLst/>
              <a:cxnLst/>
              <a:rect l="l" t="t" r="r" b="b"/>
              <a:pathLst>
                <a:path w="1837" h="1837" extrusionOk="0">
                  <a:moveTo>
                    <a:pt x="912" y="1"/>
                  </a:moveTo>
                  <a:cubicBezTo>
                    <a:pt x="416" y="1"/>
                    <a:pt x="1" y="403"/>
                    <a:pt x="1" y="912"/>
                  </a:cubicBezTo>
                  <a:cubicBezTo>
                    <a:pt x="1" y="1421"/>
                    <a:pt x="416" y="1837"/>
                    <a:pt x="912" y="1837"/>
                  </a:cubicBezTo>
                  <a:cubicBezTo>
                    <a:pt x="1421" y="1837"/>
                    <a:pt x="1837" y="1421"/>
                    <a:pt x="1837" y="912"/>
                  </a:cubicBezTo>
                  <a:cubicBezTo>
                    <a:pt x="1837" y="403"/>
                    <a:pt x="1421" y="1"/>
                    <a:pt x="91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4"/>
            <p:cNvSpPr/>
            <p:nvPr/>
          </p:nvSpPr>
          <p:spPr>
            <a:xfrm rot="10800000">
              <a:off x="1039534" y="2105883"/>
              <a:ext cx="114436" cy="114498"/>
            </a:xfrm>
            <a:custGeom>
              <a:avLst/>
              <a:gdLst/>
              <a:ahLst/>
              <a:cxnLst/>
              <a:rect l="l" t="t" r="r" b="b"/>
              <a:pathLst>
                <a:path w="1850" h="1851" extrusionOk="0">
                  <a:moveTo>
                    <a:pt x="925" y="1"/>
                  </a:moveTo>
                  <a:cubicBezTo>
                    <a:pt x="416" y="1"/>
                    <a:pt x="1" y="416"/>
                    <a:pt x="1" y="926"/>
                  </a:cubicBezTo>
                  <a:cubicBezTo>
                    <a:pt x="1" y="1435"/>
                    <a:pt x="416" y="1850"/>
                    <a:pt x="925" y="1850"/>
                  </a:cubicBezTo>
                  <a:cubicBezTo>
                    <a:pt x="1434" y="1850"/>
                    <a:pt x="1850" y="1435"/>
                    <a:pt x="1850" y="926"/>
                  </a:cubicBezTo>
                  <a:cubicBezTo>
                    <a:pt x="1850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4"/>
            <p:cNvSpPr/>
            <p:nvPr/>
          </p:nvSpPr>
          <p:spPr>
            <a:xfrm rot="10800000">
              <a:off x="353925" y="1268576"/>
              <a:ext cx="114498" cy="113570"/>
            </a:xfrm>
            <a:custGeom>
              <a:avLst/>
              <a:gdLst/>
              <a:ahLst/>
              <a:cxnLst/>
              <a:rect l="l" t="t" r="r" b="b"/>
              <a:pathLst>
                <a:path w="1851" h="1836" extrusionOk="0">
                  <a:moveTo>
                    <a:pt x="925" y="0"/>
                  </a:moveTo>
                  <a:cubicBezTo>
                    <a:pt x="416" y="0"/>
                    <a:pt x="1" y="415"/>
                    <a:pt x="1" y="925"/>
                  </a:cubicBezTo>
                  <a:cubicBezTo>
                    <a:pt x="1" y="1434"/>
                    <a:pt x="416" y="1836"/>
                    <a:pt x="925" y="1836"/>
                  </a:cubicBezTo>
                  <a:cubicBezTo>
                    <a:pt x="1435" y="1836"/>
                    <a:pt x="1850" y="1434"/>
                    <a:pt x="1850" y="925"/>
                  </a:cubicBezTo>
                  <a:cubicBezTo>
                    <a:pt x="1850" y="415"/>
                    <a:pt x="1435" y="0"/>
                    <a:pt x="9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4"/>
            <p:cNvSpPr/>
            <p:nvPr/>
          </p:nvSpPr>
          <p:spPr>
            <a:xfrm rot="10800000">
              <a:off x="2376814" y="263496"/>
              <a:ext cx="84621" cy="72683"/>
            </a:xfrm>
            <a:custGeom>
              <a:avLst/>
              <a:gdLst/>
              <a:ahLst/>
              <a:cxnLst/>
              <a:rect l="l" t="t" r="r" b="b"/>
              <a:pathLst>
                <a:path w="1368" h="1175" extrusionOk="0">
                  <a:moveTo>
                    <a:pt x="592" y="0"/>
                  </a:moveTo>
                  <a:cubicBezTo>
                    <a:pt x="289" y="0"/>
                    <a:pt x="0" y="231"/>
                    <a:pt x="0" y="585"/>
                  </a:cubicBezTo>
                  <a:cubicBezTo>
                    <a:pt x="0" y="920"/>
                    <a:pt x="268" y="1175"/>
                    <a:pt x="590" y="1175"/>
                  </a:cubicBezTo>
                  <a:cubicBezTo>
                    <a:pt x="1112" y="1175"/>
                    <a:pt x="1367" y="545"/>
                    <a:pt x="1005" y="170"/>
                  </a:cubicBezTo>
                  <a:cubicBezTo>
                    <a:pt x="884" y="53"/>
                    <a:pt x="736" y="0"/>
                    <a:pt x="592" y="0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4"/>
            <p:cNvSpPr/>
            <p:nvPr/>
          </p:nvSpPr>
          <p:spPr>
            <a:xfrm rot="10800000">
              <a:off x="860405" y="3512213"/>
              <a:ext cx="84621" cy="72744"/>
            </a:xfrm>
            <a:custGeom>
              <a:avLst/>
              <a:gdLst/>
              <a:ahLst/>
              <a:cxnLst/>
              <a:rect l="l" t="t" r="r" b="b"/>
              <a:pathLst>
                <a:path w="1368" h="1176" extrusionOk="0">
                  <a:moveTo>
                    <a:pt x="588" y="1"/>
                  </a:moveTo>
                  <a:cubicBezTo>
                    <a:pt x="289" y="1"/>
                    <a:pt x="0" y="232"/>
                    <a:pt x="0" y="585"/>
                  </a:cubicBezTo>
                  <a:cubicBezTo>
                    <a:pt x="0" y="920"/>
                    <a:pt x="255" y="1175"/>
                    <a:pt x="577" y="1175"/>
                  </a:cubicBezTo>
                  <a:cubicBezTo>
                    <a:pt x="1099" y="1175"/>
                    <a:pt x="1367" y="545"/>
                    <a:pt x="992" y="170"/>
                  </a:cubicBezTo>
                  <a:cubicBezTo>
                    <a:pt x="875" y="53"/>
                    <a:pt x="730" y="1"/>
                    <a:pt x="588" y="1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4"/>
            <p:cNvSpPr/>
            <p:nvPr/>
          </p:nvSpPr>
          <p:spPr>
            <a:xfrm rot="10800000">
              <a:off x="1153975" y="486550"/>
              <a:ext cx="163176" cy="163051"/>
            </a:xfrm>
            <a:custGeom>
              <a:avLst/>
              <a:gdLst/>
              <a:ahLst/>
              <a:cxnLst/>
              <a:rect l="l" t="t" r="r" b="b"/>
              <a:pathLst>
                <a:path w="1837" h="1836" extrusionOk="0">
                  <a:moveTo>
                    <a:pt x="912" y="0"/>
                  </a:moveTo>
                  <a:cubicBezTo>
                    <a:pt x="402" y="0"/>
                    <a:pt x="0" y="415"/>
                    <a:pt x="0" y="925"/>
                  </a:cubicBezTo>
                  <a:cubicBezTo>
                    <a:pt x="0" y="1434"/>
                    <a:pt x="402" y="1836"/>
                    <a:pt x="912" y="1836"/>
                  </a:cubicBezTo>
                  <a:cubicBezTo>
                    <a:pt x="1421" y="1836"/>
                    <a:pt x="1836" y="1434"/>
                    <a:pt x="1836" y="925"/>
                  </a:cubicBezTo>
                  <a:cubicBezTo>
                    <a:pt x="1836" y="415"/>
                    <a:pt x="1421" y="0"/>
                    <a:pt x="9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2" name="Google Shape;412;p24"/>
          <p:cNvGrpSpPr/>
          <p:nvPr/>
        </p:nvGrpSpPr>
        <p:grpSpPr>
          <a:xfrm>
            <a:off x="6844416" y="250369"/>
            <a:ext cx="2060464" cy="4546638"/>
            <a:chOff x="6844416" y="250369"/>
            <a:chExt cx="2060464" cy="4546638"/>
          </a:xfrm>
        </p:grpSpPr>
        <p:sp>
          <p:nvSpPr>
            <p:cNvPr id="413" name="Google Shape;413;p24"/>
            <p:cNvSpPr/>
            <p:nvPr/>
          </p:nvSpPr>
          <p:spPr>
            <a:xfrm rot="10800000">
              <a:off x="8686832" y="4445863"/>
              <a:ext cx="218048" cy="202398"/>
            </a:xfrm>
            <a:custGeom>
              <a:avLst/>
              <a:gdLst/>
              <a:ahLst/>
              <a:cxnLst/>
              <a:rect l="l" t="t" r="r" b="b"/>
              <a:pathLst>
                <a:path w="3525" h="3272" extrusionOk="0">
                  <a:moveTo>
                    <a:pt x="1756" y="0"/>
                  </a:moveTo>
                  <a:cubicBezTo>
                    <a:pt x="1705" y="0"/>
                    <a:pt x="1655" y="27"/>
                    <a:pt x="1635" y="80"/>
                  </a:cubicBezTo>
                  <a:lnTo>
                    <a:pt x="1313" y="1059"/>
                  </a:lnTo>
                  <a:cubicBezTo>
                    <a:pt x="1300" y="1112"/>
                    <a:pt x="1260" y="1153"/>
                    <a:pt x="1206" y="1153"/>
                  </a:cubicBezTo>
                  <a:lnTo>
                    <a:pt x="174" y="1153"/>
                  </a:lnTo>
                  <a:cubicBezTo>
                    <a:pt x="54" y="1153"/>
                    <a:pt x="0" y="1300"/>
                    <a:pt x="94" y="1367"/>
                  </a:cubicBezTo>
                  <a:lnTo>
                    <a:pt x="938" y="1983"/>
                  </a:lnTo>
                  <a:cubicBezTo>
                    <a:pt x="978" y="2010"/>
                    <a:pt x="992" y="2064"/>
                    <a:pt x="978" y="2117"/>
                  </a:cubicBezTo>
                  <a:lnTo>
                    <a:pt x="657" y="3109"/>
                  </a:lnTo>
                  <a:cubicBezTo>
                    <a:pt x="626" y="3190"/>
                    <a:pt x="695" y="3271"/>
                    <a:pt x="772" y="3271"/>
                  </a:cubicBezTo>
                  <a:cubicBezTo>
                    <a:pt x="796" y="3271"/>
                    <a:pt x="821" y="3263"/>
                    <a:pt x="844" y="3243"/>
                  </a:cubicBezTo>
                  <a:lnTo>
                    <a:pt x="1689" y="2640"/>
                  </a:lnTo>
                  <a:cubicBezTo>
                    <a:pt x="1709" y="2620"/>
                    <a:pt x="1732" y="2610"/>
                    <a:pt x="1757" y="2610"/>
                  </a:cubicBezTo>
                  <a:cubicBezTo>
                    <a:pt x="1782" y="2610"/>
                    <a:pt x="1809" y="2620"/>
                    <a:pt x="1836" y="2640"/>
                  </a:cubicBezTo>
                  <a:lnTo>
                    <a:pt x="2667" y="3243"/>
                  </a:lnTo>
                  <a:cubicBezTo>
                    <a:pt x="2690" y="3263"/>
                    <a:pt x="2715" y="3271"/>
                    <a:pt x="2740" y="3271"/>
                  </a:cubicBezTo>
                  <a:cubicBezTo>
                    <a:pt x="2816" y="3271"/>
                    <a:pt x="2885" y="3190"/>
                    <a:pt x="2854" y="3109"/>
                  </a:cubicBezTo>
                  <a:lnTo>
                    <a:pt x="2533" y="2117"/>
                  </a:lnTo>
                  <a:cubicBezTo>
                    <a:pt x="2519" y="2064"/>
                    <a:pt x="2533" y="2010"/>
                    <a:pt x="2586" y="1983"/>
                  </a:cubicBezTo>
                  <a:lnTo>
                    <a:pt x="3417" y="1367"/>
                  </a:lnTo>
                  <a:cubicBezTo>
                    <a:pt x="3524" y="1300"/>
                    <a:pt x="3471" y="1153"/>
                    <a:pt x="3350" y="1153"/>
                  </a:cubicBezTo>
                  <a:lnTo>
                    <a:pt x="2305" y="1153"/>
                  </a:lnTo>
                  <a:cubicBezTo>
                    <a:pt x="2251" y="1153"/>
                    <a:pt x="2211" y="1112"/>
                    <a:pt x="2198" y="1059"/>
                  </a:cubicBezTo>
                  <a:lnTo>
                    <a:pt x="1876" y="80"/>
                  </a:lnTo>
                  <a:cubicBezTo>
                    <a:pt x="1856" y="27"/>
                    <a:pt x="1806" y="0"/>
                    <a:pt x="1756" y="0"/>
                  </a:cubicBezTo>
                  <a:close/>
                </a:path>
              </a:pathLst>
            </a:custGeom>
            <a:solidFill>
              <a:srgbClr val="1FA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4"/>
            <p:cNvSpPr/>
            <p:nvPr/>
          </p:nvSpPr>
          <p:spPr>
            <a:xfrm rot="10800000">
              <a:off x="7885232" y="3512200"/>
              <a:ext cx="162562" cy="150809"/>
            </a:xfrm>
            <a:custGeom>
              <a:avLst/>
              <a:gdLst/>
              <a:ahLst/>
              <a:cxnLst/>
              <a:rect l="l" t="t" r="r" b="b"/>
              <a:pathLst>
                <a:path w="2628" h="2438" extrusionOk="0">
                  <a:moveTo>
                    <a:pt x="1311" y="1"/>
                  </a:moveTo>
                  <a:cubicBezTo>
                    <a:pt x="1278" y="1"/>
                    <a:pt x="1246" y="21"/>
                    <a:pt x="1233" y="59"/>
                  </a:cubicBezTo>
                  <a:lnTo>
                    <a:pt x="992" y="796"/>
                  </a:lnTo>
                  <a:cubicBezTo>
                    <a:pt x="979" y="837"/>
                    <a:pt x="939" y="863"/>
                    <a:pt x="898" y="863"/>
                  </a:cubicBezTo>
                  <a:lnTo>
                    <a:pt x="135" y="863"/>
                  </a:lnTo>
                  <a:cubicBezTo>
                    <a:pt x="41" y="863"/>
                    <a:pt x="1" y="984"/>
                    <a:pt x="81" y="1024"/>
                  </a:cubicBezTo>
                  <a:lnTo>
                    <a:pt x="697" y="1480"/>
                  </a:lnTo>
                  <a:cubicBezTo>
                    <a:pt x="738" y="1507"/>
                    <a:pt x="751" y="1547"/>
                    <a:pt x="738" y="1587"/>
                  </a:cubicBezTo>
                  <a:lnTo>
                    <a:pt x="496" y="2324"/>
                  </a:lnTo>
                  <a:cubicBezTo>
                    <a:pt x="476" y="2384"/>
                    <a:pt x="524" y="2437"/>
                    <a:pt x="577" y="2437"/>
                  </a:cubicBezTo>
                  <a:cubicBezTo>
                    <a:pt x="595" y="2437"/>
                    <a:pt x="614" y="2431"/>
                    <a:pt x="630" y="2418"/>
                  </a:cubicBezTo>
                  <a:lnTo>
                    <a:pt x="1260" y="1976"/>
                  </a:lnTo>
                  <a:cubicBezTo>
                    <a:pt x="1274" y="1962"/>
                    <a:pt x="1294" y="1956"/>
                    <a:pt x="1314" y="1956"/>
                  </a:cubicBezTo>
                  <a:cubicBezTo>
                    <a:pt x="1334" y="1956"/>
                    <a:pt x="1354" y="1962"/>
                    <a:pt x="1367" y="1976"/>
                  </a:cubicBezTo>
                  <a:lnTo>
                    <a:pt x="1984" y="2418"/>
                  </a:lnTo>
                  <a:cubicBezTo>
                    <a:pt x="2004" y="2431"/>
                    <a:pt x="2025" y="2437"/>
                    <a:pt x="2045" y="2437"/>
                  </a:cubicBezTo>
                  <a:cubicBezTo>
                    <a:pt x="2104" y="2437"/>
                    <a:pt x="2151" y="2384"/>
                    <a:pt x="2131" y="2324"/>
                  </a:cubicBezTo>
                  <a:lnTo>
                    <a:pt x="1890" y="1587"/>
                  </a:lnTo>
                  <a:cubicBezTo>
                    <a:pt x="1877" y="1547"/>
                    <a:pt x="1890" y="1507"/>
                    <a:pt x="1930" y="1480"/>
                  </a:cubicBezTo>
                  <a:lnTo>
                    <a:pt x="2547" y="1038"/>
                  </a:lnTo>
                  <a:cubicBezTo>
                    <a:pt x="2627" y="984"/>
                    <a:pt x="2587" y="863"/>
                    <a:pt x="2493" y="863"/>
                  </a:cubicBezTo>
                  <a:lnTo>
                    <a:pt x="1729" y="863"/>
                  </a:lnTo>
                  <a:cubicBezTo>
                    <a:pt x="1689" y="863"/>
                    <a:pt x="1649" y="837"/>
                    <a:pt x="1635" y="796"/>
                  </a:cubicBezTo>
                  <a:lnTo>
                    <a:pt x="1408" y="73"/>
                  </a:lnTo>
                  <a:cubicBezTo>
                    <a:pt x="1387" y="24"/>
                    <a:pt x="1348" y="1"/>
                    <a:pt x="13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4"/>
            <p:cNvSpPr/>
            <p:nvPr/>
          </p:nvSpPr>
          <p:spPr>
            <a:xfrm rot="10800000">
              <a:off x="8349245" y="2982325"/>
              <a:ext cx="162562" cy="150685"/>
            </a:xfrm>
            <a:custGeom>
              <a:avLst/>
              <a:gdLst/>
              <a:ahLst/>
              <a:cxnLst/>
              <a:rect l="l" t="t" r="r" b="b"/>
              <a:pathLst>
                <a:path w="2628" h="2436" extrusionOk="0">
                  <a:moveTo>
                    <a:pt x="1321" y="1"/>
                  </a:moveTo>
                  <a:cubicBezTo>
                    <a:pt x="1284" y="1"/>
                    <a:pt x="1247" y="24"/>
                    <a:pt x="1234" y="71"/>
                  </a:cubicBezTo>
                  <a:lnTo>
                    <a:pt x="992" y="795"/>
                  </a:lnTo>
                  <a:cubicBezTo>
                    <a:pt x="979" y="835"/>
                    <a:pt x="939" y="862"/>
                    <a:pt x="912" y="862"/>
                  </a:cubicBezTo>
                  <a:lnTo>
                    <a:pt x="135" y="862"/>
                  </a:lnTo>
                  <a:cubicBezTo>
                    <a:pt x="41" y="862"/>
                    <a:pt x="1" y="983"/>
                    <a:pt x="81" y="1036"/>
                  </a:cubicBezTo>
                  <a:lnTo>
                    <a:pt x="711" y="1478"/>
                  </a:lnTo>
                  <a:cubicBezTo>
                    <a:pt x="738" y="1505"/>
                    <a:pt x="751" y="1545"/>
                    <a:pt x="738" y="1586"/>
                  </a:cubicBezTo>
                  <a:lnTo>
                    <a:pt x="497" y="2323"/>
                  </a:lnTo>
                  <a:cubicBezTo>
                    <a:pt x="476" y="2383"/>
                    <a:pt x="524" y="2436"/>
                    <a:pt x="583" y="2436"/>
                  </a:cubicBezTo>
                  <a:cubicBezTo>
                    <a:pt x="603" y="2436"/>
                    <a:pt x="624" y="2430"/>
                    <a:pt x="644" y="2416"/>
                  </a:cubicBezTo>
                  <a:lnTo>
                    <a:pt x="1260" y="1974"/>
                  </a:lnTo>
                  <a:cubicBezTo>
                    <a:pt x="1280" y="1961"/>
                    <a:pt x="1301" y="1954"/>
                    <a:pt x="1319" y="1954"/>
                  </a:cubicBezTo>
                  <a:cubicBezTo>
                    <a:pt x="1337" y="1954"/>
                    <a:pt x="1354" y="1961"/>
                    <a:pt x="1368" y="1974"/>
                  </a:cubicBezTo>
                  <a:lnTo>
                    <a:pt x="1997" y="2416"/>
                  </a:lnTo>
                  <a:cubicBezTo>
                    <a:pt x="2014" y="2430"/>
                    <a:pt x="2033" y="2436"/>
                    <a:pt x="2050" y="2436"/>
                  </a:cubicBezTo>
                  <a:cubicBezTo>
                    <a:pt x="2104" y="2436"/>
                    <a:pt x="2152" y="2383"/>
                    <a:pt x="2131" y="2323"/>
                  </a:cubicBezTo>
                  <a:lnTo>
                    <a:pt x="1904" y="1586"/>
                  </a:lnTo>
                  <a:cubicBezTo>
                    <a:pt x="1890" y="1545"/>
                    <a:pt x="1904" y="1505"/>
                    <a:pt x="1930" y="1478"/>
                  </a:cubicBezTo>
                  <a:lnTo>
                    <a:pt x="2560" y="1036"/>
                  </a:lnTo>
                  <a:cubicBezTo>
                    <a:pt x="2627" y="983"/>
                    <a:pt x="2587" y="862"/>
                    <a:pt x="2507" y="862"/>
                  </a:cubicBezTo>
                  <a:lnTo>
                    <a:pt x="1729" y="862"/>
                  </a:lnTo>
                  <a:cubicBezTo>
                    <a:pt x="1689" y="862"/>
                    <a:pt x="1649" y="835"/>
                    <a:pt x="1636" y="795"/>
                  </a:cubicBezTo>
                  <a:lnTo>
                    <a:pt x="1408" y="71"/>
                  </a:lnTo>
                  <a:cubicBezTo>
                    <a:pt x="1394" y="24"/>
                    <a:pt x="1358" y="1"/>
                    <a:pt x="1321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4"/>
            <p:cNvSpPr/>
            <p:nvPr/>
          </p:nvSpPr>
          <p:spPr>
            <a:xfrm rot="10800000">
              <a:off x="8495991" y="349731"/>
              <a:ext cx="162500" cy="150747"/>
            </a:xfrm>
            <a:custGeom>
              <a:avLst/>
              <a:gdLst/>
              <a:ahLst/>
              <a:cxnLst/>
              <a:rect l="l" t="t" r="r" b="b"/>
              <a:pathLst>
                <a:path w="2627" h="2437" extrusionOk="0">
                  <a:moveTo>
                    <a:pt x="1303" y="1"/>
                  </a:moveTo>
                  <a:cubicBezTo>
                    <a:pt x="1267" y="1"/>
                    <a:pt x="1233" y="21"/>
                    <a:pt x="1220" y="66"/>
                  </a:cubicBezTo>
                  <a:lnTo>
                    <a:pt x="979" y="803"/>
                  </a:lnTo>
                  <a:cubicBezTo>
                    <a:pt x="965" y="830"/>
                    <a:pt x="938" y="857"/>
                    <a:pt x="898" y="857"/>
                  </a:cubicBezTo>
                  <a:lnTo>
                    <a:pt x="121" y="857"/>
                  </a:lnTo>
                  <a:cubicBezTo>
                    <a:pt x="41" y="857"/>
                    <a:pt x="0" y="977"/>
                    <a:pt x="67" y="1031"/>
                  </a:cubicBezTo>
                  <a:lnTo>
                    <a:pt x="697" y="1487"/>
                  </a:lnTo>
                  <a:cubicBezTo>
                    <a:pt x="724" y="1500"/>
                    <a:pt x="737" y="1540"/>
                    <a:pt x="724" y="1581"/>
                  </a:cubicBezTo>
                  <a:lnTo>
                    <a:pt x="496" y="2318"/>
                  </a:lnTo>
                  <a:cubicBezTo>
                    <a:pt x="464" y="2381"/>
                    <a:pt x="525" y="2437"/>
                    <a:pt x="585" y="2437"/>
                  </a:cubicBezTo>
                  <a:cubicBezTo>
                    <a:pt x="601" y="2437"/>
                    <a:pt x="616" y="2433"/>
                    <a:pt x="630" y="2425"/>
                  </a:cubicBezTo>
                  <a:lnTo>
                    <a:pt x="1260" y="1969"/>
                  </a:lnTo>
                  <a:cubicBezTo>
                    <a:pt x="1273" y="1956"/>
                    <a:pt x="1290" y="1949"/>
                    <a:pt x="1309" y="1949"/>
                  </a:cubicBezTo>
                  <a:cubicBezTo>
                    <a:pt x="1327" y="1949"/>
                    <a:pt x="1347" y="1956"/>
                    <a:pt x="1367" y="1969"/>
                  </a:cubicBezTo>
                  <a:lnTo>
                    <a:pt x="1984" y="2425"/>
                  </a:lnTo>
                  <a:cubicBezTo>
                    <a:pt x="1997" y="2433"/>
                    <a:pt x="2013" y="2437"/>
                    <a:pt x="2029" y="2437"/>
                  </a:cubicBezTo>
                  <a:cubicBezTo>
                    <a:pt x="2089" y="2437"/>
                    <a:pt x="2152" y="2381"/>
                    <a:pt x="2131" y="2318"/>
                  </a:cubicBezTo>
                  <a:lnTo>
                    <a:pt x="1890" y="1581"/>
                  </a:lnTo>
                  <a:cubicBezTo>
                    <a:pt x="1876" y="1540"/>
                    <a:pt x="1890" y="1500"/>
                    <a:pt x="1917" y="1473"/>
                  </a:cubicBezTo>
                  <a:lnTo>
                    <a:pt x="2546" y="1044"/>
                  </a:lnTo>
                  <a:cubicBezTo>
                    <a:pt x="2627" y="991"/>
                    <a:pt x="2587" y="870"/>
                    <a:pt x="2493" y="870"/>
                  </a:cubicBezTo>
                  <a:lnTo>
                    <a:pt x="1716" y="870"/>
                  </a:lnTo>
                  <a:cubicBezTo>
                    <a:pt x="1675" y="870"/>
                    <a:pt x="1649" y="843"/>
                    <a:pt x="1635" y="803"/>
                  </a:cubicBezTo>
                  <a:lnTo>
                    <a:pt x="1394" y="66"/>
                  </a:lnTo>
                  <a:cubicBezTo>
                    <a:pt x="1380" y="24"/>
                    <a:pt x="1341" y="1"/>
                    <a:pt x="1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4"/>
            <p:cNvSpPr/>
            <p:nvPr/>
          </p:nvSpPr>
          <p:spPr>
            <a:xfrm rot="10800000">
              <a:off x="8078486" y="1459171"/>
              <a:ext cx="162562" cy="150870"/>
            </a:xfrm>
            <a:custGeom>
              <a:avLst/>
              <a:gdLst/>
              <a:ahLst/>
              <a:cxnLst/>
              <a:rect l="l" t="t" r="r" b="b"/>
              <a:pathLst>
                <a:path w="2628" h="2439" extrusionOk="0">
                  <a:moveTo>
                    <a:pt x="1316" y="0"/>
                  </a:moveTo>
                  <a:cubicBezTo>
                    <a:pt x="1281" y="0"/>
                    <a:pt x="1247" y="20"/>
                    <a:pt x="1234" y="61"/>
                  </a:cubicBezTo>
                  <a:lnTo>
                    <a:pt x="993" y="798"/>
                  </a:lnTo>
                  <a:cubicBezTo>
                    <a:pt x="979" y="838"/>
                    <a:pt x="939" y="865"/>
                    <a:pt x="899" y="865"/>
                  </a:cubicBezTo>
                  <a:lnTo>
                    <a:pt x="135" y="865"/>
                  </a:lnTo>
                  <a:cubicBezTo>
                    <a:pt x="41" y="865"/>
                    <a:pt x="1" y="985"/>
                    <a:pt x="81" y="1025"/>
                  </a:cubicBezTo>
                  <a:lnTo>
                    <a:pt x="698" y="1481"/>
                  </a:lnTo>
                  <a:cubicBezTo>
                    <a:pt x="738" y="1508"/>
                    <a:pt x="751" y="1548"/>
                    <a:pt x="738" y="1588"/>
                  </a:cubicBezTo>
                  <a:lnTo>
                    <a:pt x="497" y="2325"/>
                  </a:lnTo>
                  <a:cubicBezTo>
                    <a:pt x="477" y="2386"/>
                    <a:pt x="524" y="2438"/>
                    <a:pt x="583" y="2438"/>
                  </a:cubicBezTo>
                  <a:cubicBezTo>
                    <a:pt x="603" y="2438"/>
                    <a:pt x="624" y="2433"/>
                    <a:pt x="644" y="2419"/>
                  </a:cubicBezTo>
                  <a:lnTo>
                    <a:pt x="1261" y="1964"/>
                  </a:lnTo>
                  <a:cubicBezTo>
                    <a:pt x="1281" y="1957"/>
                    <a:pt x="1301" y="1953"/>
                    <a:pt x="1319" y="1953"/>
                  </a:cubicBezTo>
                  <a:cubicBezTo>
                    <a:pt x="1338" y="1953"/>
                    <a:pt x="1354" y="1957"/>
                    <a:pt x="1368" y="1964"/>
                  </a:cubicBezTo>
                  <a:lnTo>
                    <a:pt x="1998" y="2419"/>
                  </a:lnTo>
                  <a:cubicBezTo>
                    <a:pt x="2014" y="2433"/>
                    <a:pt x="2033" y="2438"/>
                    <a:pt x="2051" y="2438"/>
                  </a:cubicBezTo>
                  <a:cubicBezTo>
                    <a:pt x="2104" y="2438"/>
                    <a:pt x="2152" y="2386"/>
                    <a:pt x="2132" y="2325"/>
                  </a:cubicBezTo>
                  <a:lnTo>
                    <a:pt x="1890" y="1588"/>
                  </a:lnTo>
                  <a:cubicBezTo>
                    <a:pt x="1890" y="1548"/>
                    <a:pt x="1904" y="1508"/>
                    <a:pt x="1931" y="1481"/>
                  </a:cubicBezTo>
                  <a:lnTo>
                    <a:pt x="2560" y="1025"/>
                  </a:lnTo>
                  <a:cubicBezTo>
                    <a:pt x="2627" y="972"/>
                    <a:pt x="2587" y="865"/>
                    <a:pt x="2493" y="865"/>
                  </a:cubicBezTo>
                  <a:lnTo>
                    <a:pt x="1730" y="865"/>
                  </a:lnTo>
                  <a:cubicBezTo>
                    <a:pt x="1689" y="865"/>
                    <a:pt x="1649" y="838"/>
                    <a:pt x="1636" y="798"/>
                  </a:cubicBezTo>
                  <a:lnTo>
                    <a:pt x="1408" y="61"/>
                  </a:lnTo>
                  <a:cubicBezTo>
                    <a:pt x="1388" y="20"/>
                    <a:pt x="1351" y="0"/>
                    <a:pt x="1316" y="0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4"/>
            <p:cNvSpPr/>
            <p:nvPr/>
          </p:nvSpPr>
          <p:spPr>
            <a:xfrm rot="10800000">
              <a:off x="7058756" y="250369"/>
              <a:ext cx="162562" cy="150376"/>
            </a:xfrm>
            <a:custGeom>
              <a:avLst/>
              <a:gdLst/>
              <a:ahLst/>
              <a:cxnLst/>
              <a:rect l="l" t="t" r="r" b="b"/>
              <a:pathLst>
                <a:path w="2628" h="2431" extrusionOk="0">
                  <a:moveTo>
                    <a:pt x="1316" y="0"/>
                  </a:moveTo>
                  <a:cubicBezTo>
                    <a:pt x="1281" y="0"/>
                    <a:pt x="1247" y="20"/>
                    <a:pt x="1234" y="60"/>
                  </a:cubicBezTo>
                  <a:lnTo>
                    <a:pt x="992" y="797"/>
                  </a:lnTo>
                  <a:cubicBezTo>
                    <a:pt x="979" y="838"/>
                    <a:pt x="939" y="864"/>
                    <a:pt x="899" y="864"/>
                  </a:cubicBezTo>
                  <a:lnTo>
                    <a:pt x="135" y="864"/>
                  </a:lnTo>
                  <a:cubicBezTo>
                    <a:pt x="41" y="864"/>
                    <a:pt x="1" y="985"/>
                    <a:pt x="81" y="1025"/>
                  </a:cubicBezTo>
                  <a:lnTo>
                    <a:pt x="698" y="1481"/>
                  </a:lnTo>
                  <a:cubicBezTo>
                    <a:pt x="738" y="1494"/>
                    <a:pt x="751" y="1534"/>
                    <a:pt x="738" y="1575"/>
                  </a:cubicBezTo>
                  <a:lnTo>
                    <a:pt x="497" y="2312"/>
                  </a:lnTo>
                  <a:cubicBezTo>
                    <a:pt x="475" y="2376"/>
                    <a:pt x="530" y="2431"/>
                    <a:pt x="594" y="2431"/>
                  </a:cubicBezTo>
                  <a:cubicBezTo>
                    <a:pt x="610" y="2431"/>
                    <a:pt x="627" y="2427"/>
                    <a:pt x="644" y="2419"/>
                  </a:cubicBezTo>
                  <a:lnTo>
                    <a:pt x="1260" y="1963"/>
                  </a:lnTo>
                  <a:cubicBezTo>
                    <a:pt x="1281" y="1950"/>
                    <a:pt x="1301" y="1943"/>
                    <a:pt x="1319" y="1943"/>
                  </a:cubicBezTo>
                  <a:cubicBezTo>
                    <a:pt x="1338" y="1943"/>
                    <a:pt x="1354" y="1950"/>
                    <a:pt x="1368" y="1963"/>
                  </a:cubicBezTo>
                  <a:lnTo>
                    <a:pt x="1998" y="2419"/>
                  </a:lnTo>
                  <a:cubicBezTo>
                    <a:pt x="2011" y="2427"/>
                    <a:pt x="2026" y="2431"/>
                    <a:pt x="2041" y="2431"/>
                  </a:cubicBezTo>
                  <a:cubicBezTo>
                    <a:pt x="2098" y="2431"/>
                    <a:pt x="2153" y="2376"/>
                    <a:pt x="2132" y="2312"/>
                  </a:cubicBezTo>
                  <a:lnTo>
                    <a:pt x="1904" y="1575"/>
                  </a:lnTo>
                  <a:cubicBezTo>
                    <a:pt x="1890" y="1534"/>
                    <a:pt x="1904" y="1494"/>
                    <a:pt x="1931" y="1481"/>
                  </a:cubicBezTo>
                  <a:lnTo>
                    <a:pt x="2560" y="1025"/>
                  </a:lnTo>
                  <a:cubicBezTo>
                    <a:pt x="2627" y="972"/>
                    <a:pt x="2587" y="851"/>
                    <a:pt x="2507" y="851"/>
                  </a:cubicBezTo>
                  <a:lnTo>
                    <a:pt x="1730" y="851"/>
                  </a:lnTo>
                  <a:cubicBezTo>
                    <a:pt x="1689" y="851"/>
                    <a:pt x="1649" y="824"/>
                    <a:pt x="1636" y="797"/>
                  </a:cubicBezTo>
                  <a:lnTo>
                    <a:pt x="1408" y="60"/>
                  </a:lnTo>
                  <a:cubicBezTo>
                    <a:pt x="1388" y="20"/>
                    <a:pt x="1351" y="0"/>
                    <a:pt x="1316" y="0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4"/>
            <p:cNvSpPr/>
            <p:nvPr/>
          </p:nvSpPr>
          <p:spPr>
            <a:xfrm rot="10800000">
              <a:off x="8611106" y="2470305"/>
              <a:ext cx="217244" cy="202893"/>
            </a:xfrm>
            <a:custGeom>
              <a:avLst/>
              <a:gdLst/>
              <a:ahLst/>
              <a:cxnLst/>
              <a:rect l="l" t="t" r="r" b="b"/>
              <a:pathLst>
                <a:path w="3512" h="3280" extrusionOk="0">
                  <a:moveTo>
                    <a:pt x="1761" y="1"/>
                  </a:moveTo>
                  <a:cubicBezTo>
                    <a:pt x="1713" y="1"/>
                    <a:pt x="1662" y="28"/>
                    <a:pt x="1636" y="81"/>
                  </a:cubicBezTo>
                  <a:lnTo>
                    <a:pt x="1327" y="1073"/>
                  </a:lnTo>
                  <a:cubicBezTo>
                    <a:pt x="1301" y="1127"/>
                    <a:pt x="1260" y="1153"/>
                    <a:pt x="1207" y="1153"/>
                  </a:cubicBezTo>
                  <a:lnTo>
                    <a:pt x="162" y="1153"/>
                  </a:lnTo>
                  <a:cubicBezTo>
                    <a:pt x="54" y="1153"/>
                    <a:pt x="1" y="1314"/>
                    <a:pt x="95" y="1381"/>
                  </a:cubicBezTo>
                  <a:lnTo>
                    <a:pt x="939" y="1984"/>
                  </a:lnTo>
                  <a:cubicBezTo>
                    <a:pt x="979" y="2024"/>
                    <a:pt x="992" y="2078"/>
                    <a:pt x="979" y="2132"/>
                  </a:cubicBezTo>
                  <a:lnTo>
                    <a:pt x="657" y="3110"/>
                  </a:lnTo>
                  <a:cubicBezTo>
                    <a:pt x="626" y="3203"/>
                    <a:pt x="699" y="3280"/>
                    <a:pt x="776" y="3280"/>
                  </a:cubicBezTo>
                  <a:cubicBezTo>
                    <a:pt x="800" y="3280"/>
                    <a:pt x="823" y="3273"/>
                    <a:pt x="845" y="3257"/>
                  </a:cubicBezTo>
                  <a:lnTo>
                    <a:pt x="1689" y="2641"/>
                  </a:lnTo>
                  <a:cubicBezTo>
                    <a:pt x="1709" y="2627"/>
                    <a:pt x="1733" y="2621"/>
                    <a:pt x="1758" y="2621"/>
                  </a:cubicBezTo>
                  <a:cubicBezTo>
                    <a:pt x="1783" y="2621"/>
                    <a:pt x="1810" y="2627"/>
                    <a:pt x="1837" y="2641"/>
                  </a:cubicBezTo>
                  <a:lnTo>
                    <a:pt x="2668" y="3257"/>
                  </a:lnTo>
                  <a:cubicBezTo>
                    <a:pt x="2689" y="3273"/>
                    <a:pt x="2713" y="3280"/>
                    <a:pt x="2736" y="3280"/>
                  </a:cubicBezTo>
                  <a:cubicBezTo>
                    <a:pt x="2814" y="3280"/>
                    <a:pt x="2886" y="3203"/>
                    <a:pt x="2855" y="3110"/>
                  </a:cubicBezTo>
                  <a:lnTo>
                    <a:pt x="2534" y="2132"/>
                  </a:lnTo>
                  <a:cubicBezTo>
                    <a:pt x="2520" y="2078"/>
                    <a:pt x="2534" y="2024"/>
                    <a:pt x="2587" y="1998"/>
                  </a:cubicBezTo>
                  <a:lnTo>
                    <a:pt x="3418" y="1381"/>
                  </a:lnTo>
                  <a:cubicBezTo>
                    <a:pt x="3512" y="1314"/>
                    <a:pt x="3472" y="1153"/>
                    <a:pt x="3351" y="1153"/>
                  </a:cubicBezTo>
                  <a:lnTo>
                    <a:pt x="2306" y="1153"/>
                  </a:lnTo>
                  <a:cubicBezTo>
                    <a:pt x="2252" y="1153"/>
                    <a:pt x="2212" y="1127"/>
                    <a:pt x="2198" y="1073"/>
                  </a:cubicBezTo>
                  <a:lnTo>
                    <a:pt x="1877" y="81"/>
                  </a:lnTo>
                  <a:cubicBezTo>
                    <a:pt x="1857" y="28"/>
                    <a:pt x="1810" y="1"/>
                    <a:pt x="17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4"/>
            <p:cNvSpPr/>
            <p:nvPr/>
          </p:nvSpPr>
          <p:spPr>
            <a:xfrm rot="10800000">
              <a:off x="8420433" y="4508885"/>
              <a:ext cx="218048" cy="202274"/>
            </a:xfrm>
            <a:custGeom>
              <a:avLst/>
              <a:gdLst/>
              <a:ahLst/>
              <a:cxnLst/>
              <a:rect l="l" t="t" r="r" b="b"/>
              <a:pathLst>
                <a:path w="3525" h="3270" extrusionOk="0">
                  <a:moveTo>
                    <a:pt x="1762" y="1"/>
                  </a:moveTo>
                  <a:cubicBezTo>
                    <a:pt x="1715" y="1"/>
                    <a:pt x="1668" y="24"/>
                    <a:pt x="1648" y="71"/>
                  </a:cubicBezTo>
                  <a:lnTo>
                    <a:pt x="1327" y="1063"/>
                  </a:lnTo>
                  <a:cubicBezTo>
                    <a:pt x="1313" y="1117"/>
                    <a:pt x="1260" y="1143"/>
                    <a:pt x="1206" y="1143"/>
                  </a:cubicBezTo>
                  <a:lnTo>
                    <a:pt x="174" y="1143"/>
                  </a:lnTo>
                  <a:cubicBezTo>
                    <a:pt x="54" y="1143"/>
                    <a:pt x="0" y="1304"/>
                    <a:pt x="94" y="1371"/>
                  </a:cubicBezTo>
                  <a:lnTo>
                    <a:pt x="938" y="1988"/>
                  </a:lnTo>
                  <a:cubicBezTo>
                    <a:pt x="978" y="2014"/>
                    <a:pt x="1005" y="2068"/>
                    <a:pt x="978" y="2122"/>
                  </a:cubicBezTo>
                  <a:lnTo>
                    <a:pt x="657" y="3100"/>
                  </a:lnTo>
                  <a:cubicBezTo>
                    <a:pt x="636" y="3193"/>
                    <a:pt x="703" y="3270"/>
                    <a:pt x="783" y="3270"/>
                  </a:cubicBezTo>
                  <a:cubicBezTo>
                    <a:pt x="808" y="3270"/>
                    <a:pt x="833" y="3263"/>
                    <a:pt x="858" y="3247"/>
                  </a:cubicBezTo>
                  <a:lnTo>
                    <a:pt x="1689" y="2631"/>
                  </a:lnTo>
                  <a:cubicBezTo>
                    <a:pt x="1709" y="2618"/>
                    <a:pt x="1735" y="2611"/>
                    <a:pt x="1762" y="2611"/>
                  </a:cubicBezTo>
                  <a:cubicBezTo>
                    <a:pt x="1789" y="2611"/>
                    <a:pt x="1816" y="2618"/>
                    <a:pt x="1836" y="2631"/>
                  </a:cubicBezTo>
                  <a:lnTo>
                    <a:pt x="2667" y="3247"/>
                  </a:lnTo>
                  <a:cubicBezTo>
                    <a:pt x="2691" y="3263"/>
                    <a:pt x="2717" y="3270"/>
                    <a:pt x="2741" y="3270"/>
                  </a:cubicBezTo>
                  <a:cubicBezTo>
                    <a:pt x="2822" y="3270"/>
                    <a:pt x="2888" y="3193"/>
                    <a:pt x="2868" y="3100"/>
                  </a:cubicBezTo>
                  <a:lnTo>
                    <a:pt x="2546" y="2122"/>
                  </a:lnTo>
                  <a:cubicBezTo>
                    <a:pt x="2519" y="2068"/>
                    <a:pt x="2546" y="2014"/>
                    <a:pt x="2586" y="1988"/>
                  </a:cubicBezTo>
                  <a:lnTo>
                    <a:pt x="3417" y="1371"/>
                  </a:lnTo>
                  <a:cubicBezTo>
                    <a:pt x="3524" y="1304"/>
                    <a:pt x="3471" y="1143"/>
                    <a:pt x="3350" y="1143"/>
                  </a:cubicBezTo>
                  <a:lnTo>
                    <a:pt x="2318" y="1143"/>
                  </a:lnTo>
                  <a:cubicBezTo>
                    <a:pt x="2265" y="1143"/>
                    <a:pt x="2211" y="1117"/>
                    <a:pt x="2198" y="1063"/>
                  </a:cubicBezTo>
                  <a:lnTo>
                    <a:pt x="1876" y="71"/>
                  </a:lnTo>
                  <a:cubicBezTo>
                    <a:pt x="1856" y="24"/>
                    <a:pt x="1809" y="1"/>
                    <a:pt x="17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4"/>
            <p:cNvSpPr/>
            <p:nvPr/>
          </p:nvSpPr>
          <p:spPr>
            <a:xfrm rot="10800000">
              <a:off x="7675189" y="854363"/>
              <a:ext cx="113632" cy="114436"/>
            </a:xfrm>
            <a:custGeom>
              <a:avLst/>
              <a:gdLst/>
              <a:ahLst/>
              <a:cxnLst/>
              <a:rect l="l" t="t" r="r" b="b"/>
              <a:pathLst>
                <a:path w="1837" h="1850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35"/>
                    <a:pt x="416" y="1850"/>
                    <a:pt x="925" y="1850"/>
                  </a:cubicBezTo>
                  <a:cubicBezTo>
                    <a:pt x="1434" y="1850"/>
                    <a:pt x="1836" y="1435"/>
                    <a:pt x="1836" y="925"/>
                  </a:cubicBezTo>
                  <a:cubicBezTo>
                    <a:pt x="1836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4"/>
            <p:cNvSpPr/>
            <p:nvPr/>
          </p:nvSpPr>
          <p:spPr>
            <a:xfrm rot="10800000">
              <a:off x="8716800" y="781232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2" y="1"/>
                  </a:moveTo>
                  <a:cubicBezTo>
                    <a:pt x="289" y="1"/>
                    <a:pt x="0" y="238"/>
                    <a:pt x="0" y="592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3" y="1181"/>
                    <a:pt x="1367" y="551"/>
                    <a:pt x="1005" y="176"/>
                  </a:cubicBezTo>
                  <a:cubicBezTo>
                    <a:pt x="884" y="55"/>
                    <a:pt x="736" y="1"/>
                    <a:pt x="59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4"/>
            <p:cNvSpPr/>
            <p:nvPr/>
          </p:nvSpPr>
          <p:spPr>
            <a:xfrm rot="10800000">
              <a:off x="8298066" y="2170757"/>
              <a:ext cx="84621" cy="73054"/>
            </a:xfrm>
            <a:custGeom>
              <a:avLst/>
              <a:gdLst/>
              <a:ahLst/>
              <a:cxnLst/>
              <a:rect l="l" t="t" r="r" b="b"/>
              <a:pathLst>
                <a:path w="1368" h="1181" extrusionOk="0">
                  <a:moveTo>
                    <a:pt x="587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55" y="1181"/>
                    <a:pt x="577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5"/>
                    <a:pt x="730" y="1"/>
                    <a:pt x="58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4"/>
            <p:cNvSpPr/>
            <p:nvPr/>
          </p:nvSpPr>
          <p:spPr>
            <a:xfrm rot="10800000">
              <a:off x="6844416" y="4723891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87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55" y="1181"/>
                    <a:pt x="577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5"/>
                    <a:pt x="730" y="1"/>
                    <a:pt x="58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4"/>
            <p:cNvSpPr/>
            <p:nvPr/>
          </p:nvSpPr>
          <p:spPr>
            <a:xfrm rot="10800000">
              <a:off x="7689685" y="4168303"/>
              <a:ext cx="84621" cy="72744"/>
            </a:xfrm>
            <a:custGeom>
              <a:avLst/>
              <a:gdLst/>
              <a:ahLst/>
              <a:cxnLst/>
              <a:rect l="l" t="t" r="r" b="b"/>
              <a:pathLst>
                <a:path w="1368" h="1176" extrusionOk="0">
                  <a:moveTo>
                    <a:pt x="592" y="1"/>
                  </a:moveTo>
                  <a:cubicBezTo>
                    <a:pt x="289" y="1"/>
                    <a:pt x="0" y="232"/>
                    <a:pt x="0" y="585"/>
                  </a:cubicBezTo>
                  <a:cubicBezTo>
                    <a:pt x="0" y="907"/>
                    <a:pt x="268" y="1175"/>
                    <a:pt x="590" y="1175"/>
                  </a:cubicBezTo>
                  <a:cubicBezTo>
                    <a:pt x="1112" y="1175"/>
                    <a:pt x="1367" y="545"/>
                    <a:pt x="1005" y="170"/>
                  </a:cubicBezTo>
                  <a:cubicBezTo>
                    <a:pt x="884" y="53"/>
                    <a:pt x="736" y="1"/>
                    <a:pt x="5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4"/>
            <p:cNvSpPr/>
            <p:nvPr/>
          </p:nvSpPr>
          <p:spPr>
            <a:xfrm rot="10800000">
              <a:off x="8298064" y="4086230"/>
              <a:ext cx="84621" cy="72250"/>
            </a:xfrm>
            <a:custGeom>
              <a:avLst/>
              <a:gdLst/>
              <a:ahLst/>
              <a:cxnLst/>
              <a:rect l="l" t="t" r="r" b="b"/>
              <a:pathLst>
                <a:path w="1368" h="1168" extrusionOk="0">
                  <a:moveTo>
                    <a:pt x="588" y="1"/>
                  </a:moveTo>
                  <a:cubicBezTo>
                    <a:pt x="289" y="1"/>
                    <a:pt x="1" y="238"/>
                    <a:pt x="1" y="592"/>
                  </a:cubicBezTo>
                  <a:cubicBezTo>
                    <a:pt x="1" y="913"/>
                    <a:pt x="255" y="1168"/>
                    <a:pt x="577" y="1168"/>
                  </a:cubicBezTo>
                  <a:cubicBezTo>
                    <a:pt x="1099" y="1168"/>
                    <a:pt x="1367" y="538"/>
                    <a:pt x="992" y="176"/>
                  </a:cubicBezTo>
                  <a:cubicBezTo>
                    <a:pt x="875" y="55"/>
                    <a:pt x="730" y="1"/>
                    <a:pt x="5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4"/>
            <p:cNvSpPr/>
            <p:nvPr/>
          </p:nvSpPr>
          <p:spPr>
            <a:xfrm rot="10800000">
              <a:off x="8705081" y="3689172"/>
              <a:ext cx="114436" cy="113570"/>
            </a:xfrm>
            <a:custGeom>
              <a:avLst/>
              <a:gdLst/>
              <a:ahLst/>
              <a:cxnLst/>
              <a:rect l="l" t="t" r="r" b="b"/>
              <a:pathLst>
                <a:path w="1850" h="1836" extrusionOk="0">
                  <a:moveTo>
                    <a:pt x="925" y="0"/>
                  </a:moveTo>
                  <a:cubicBezTo>
                    <a:pt x="416" y="0"/>
                    <a:pt x="0" y="415"/>
                    <a:pt x="0" y="925"/>
                  </a:cubicBezTo>
                  <a:cubicBezTo>
                    <a:pt x="0" y="1434"/>
                    <a:pt x="416" y="1836"/>
                    <a:pt x="925" y="1836"/>
                  </a:cubicBezTo>
                  <a:cubicBezTo>
                    <a:pt x="1434" y="1836"/>
                    <a:pt x="1850" y="1434"/>
                    <a:pt x="1850" y="925"/>
                  </a:cubicBezTo>
                  <a:cubicBezTo>
                    <a:pt x="1850" y="415"/>
                    <a:pt x="1434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4"/>
            <p:cNvSpPr/>
            <p:nvPr/>
          </p:nvSpPr>
          <p:spPr>
            <a:xfrm rot="10800000">
              <a:off x="8662470" y="1681534"/>
              <a:ext cx="114498" cy="113632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925" y="0"/>
                  </a:moveTo>
                  <a:cubicBezTo>
                    <a:pt x="416" y="0"/>
                    <a:pt x="1" y="416"/>
                    <a:pt x="1" y="925"/>
                  </a:cubicBezTo>
                  <a:cubicBezTo>
                    <a:pt x="1" y="1434"/>
                    <a:pt x="416" y="1836"/>
                    <a:pt x="925" y="1836"/>
                  </a:cubicBezTo>
                  <a:cubicBezTo>
                    <a:pt x="1435" y="1836"/>
                    <a:pt x="1850" y="1434"/>
                    <a:pt x="1850" y="925"/>
                  </a:cubicBezTo>
                  <a:cubicBezTo>
                    <a:pt x="1850" y="416"/>
                    <a:pt x="1435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4"/>
            <p:cNvSpPr/>
            <p:nvPr/>
          </p:nvSpPr>
          <p:spPr>
            <a:xfrm rot="10800000">
              <a:off x="8411388" y="1074894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2" y="1"/>
                  </a:moveTo>
                  <a:cubicBezTo>
                    <a:pt x="289" y="1"/>
                    <a:pt x="0" y="238"/>
                    <a:pt x="0" y="592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3" y="1181"/>
                    <a:pt x="1367" y="551"/>
                    <a:pt x="1005" y="176"/>
                  </a:cubicBezTo>
                  <a:cubicBezTo>
                    <a:pt x="884" y="55"/>
                    <a:pt x="736" y="1"/>
                    <a:pt x="5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4"/>
            <p:cNvSpPr/>
            <p:nvPr/>
          </p:nvSpPr>
          <p:spPr>
            <a:xfrm rot="8100000">
              <a:off x="7437705" y="4508567"/>
              <a:ext cx="217244" cy="202893"/>
            </a:xfrm>
            <a:custGeom>
              <a:avLst/>
              <a:gdLst/>
              <a:ahLst/>
              <a:cxnLst/>
              <a:rect l="l" t="t" r="r" b="b"/>
              <a:pathLst>
                <a:path w="3512" h="3280" extrusionOk="0">
                  <a:moveTo>
                    <a:pt x="1761" y="1"/>
                  </a:moveTo>
                  <a:cubicBezTo>
                    <a:pt x="1713" y="1"/>
                    <a:pt x="1662" y="28"/>
                    <a:pt x="1636" y="81"/>
                  </a:cubicBezTo>
                  <a:lnTo>
                    <a:pt x="1327" y="1073"/>
                  </a:lnTo>
                  <a:cubicBezTo>
                    <a:pt x="1301" y="1127"/>
                    <a:pt x="1260" y="1153"/>
                    <a:pt x="1207" y="1153"/>
                  </a:cubicBezTo>
                  <a:lnTo>
                    <a:pt x="162" y="1153"/>
                  </a:lnTo>
                  <a:cubicBezTo>
                    <a:pt x="54" y="1153"/>
                    <a:pt x="1" y="1314"/>
                    <a:pt x="95" y="1381"/>
                  </a:cubicBezTo>
                  <a:lnTo>
                    <a:pt x="939" y="1984"/>
                  </a:lnTo>
                  <a:cubicBezTo>
                    <a:pt x="979" y="2024"/>
                    <a:pt x="992" y="2078"/>
                    <a:pt x="979" y="2132"/>
                  </a:cubicBezTo>
                  <a:lnTo>
                    <a:pt x="657" y="3110"/>
                  </a:lnTo>
                  <a:cubicBezTo>
                    <a:pt x="626" y="3203"/>
                    <a:pt x="699" y="3280"/>
                    <a:pt x="776" y="3280"/>
                  </a:cubicBezTo>
                  <a:cubicBezTo>
                    <a:pt x="800" y="3280"/>
                    <a:pt x="823" y="3273"/>
                    <a:pt x="845" y="3257"/>
                  </a:cubicBezTo>
                  <a:lnTo>
                    <a:pt x="1689" y="2641"/>
                  </a:lnTo>
                  <a:cubicBezTo>
                    <a:pt x="1709" y="2627"/>
                    <a:pt x="1733" y="2621"/>
                    <a:pt x="1758" y="2621"/>
                  </a:cubicBezTo>
                  <a:cubicBezTo>
                    <a:pt x="1783" y="2621"/>
                    <a:pt x="1810" y="2627"/>
                    <a:pt x="1837" y="2641"/>
                  </a:cubicBezTo>
                  <a:lnTo>
                    <a:pt x="2668" y="3257"/>
                  </a:lnTo>
                  <a:cubicBezTo>
                    <a:pt x="2689" y="3273"/>
                    <a:pt x="2713" y="3280"/>
                    <a:pt x="2736" y="3280"/>
                  </a:cubicBezTo>
                  <a:cubicBezTo>
                    <a:pt x="2814" y="3280"/>
                    <a:pt x="2886" y="3203"/>
                    <a:pt x="2855" y="3110"/>
                  </a:cubicBezTo>
                  <a:lnTo>
                    <a:pt x="2534" y="2132"/>
                  </a:lnTo>
                  <a:cubicBezTo>
                    <a:pt x="2520" y="2078"/>
                    <a:pt x="2534" y="2024"/>
                    <a:pt x="2587" y="1998"/>
                  </a:cubicBezTo>
                  <a:lnTo>
                    <a:pt x="3418" y="1381"/>
                  </a:lnTo>
                  <a:cubicBezTo>
                    <a:pt x="3512" y="1314"/>
                    <a:pt x="3472" y="1153"/>
                    <a:pt x="3351" y="1153"/>
                  </a:cubicBezTo>
                  <a:lnTo>
                    <a:pt x="2306" y="1153"/>
                  </a:lnTo>
                  <a:cubicBezTo>
                    <a:pt x="2252" y="1153"/>
                    <a:pt x="2212" y="1127"/>
                    <a:pt x="2198" y="1073"/>
                  </a:cubicBezTo>
                  <a:lnTo>
                    <a:pt x="1877" y="81"/>
                  </a:lnTo>
                  <a:cubicBezTo>
                    <a:pt x="1857" y="28"/>
                    <a:pt x="1810" y="1"/>
                    <a:pt x="17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4"/>
            <p:cNvSpPr/>
            <p:nvPr/>
          </p:nvSpPr>
          <p:spPr>
            <a:xfrm rot="10800000">
              <a:off x="7909257" y="409634"/>
              <a:ext cx="114498" cy="113632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925" y="0"/>
                  </a:moveTo>
                  <a:cubicBezTo>
                    <a:pt x="416" y="0"/>
                    <a:pt x="1" y="416"/>
                    <a:pt x="1" y="925"/>
                  </a:cubicBezTo>
                  <a:cubicBezTo>
                    <a:pt x="1" y="1434"/>
                    <a:pt x="416" y="1836"/>
                    <a:pt x="925" y="1836"/>
                  </a:cubicBezTo>
                  <a:cubicBezTo>
                    <a:pt x="1435" y="1836"/>
                    <a:pt x="1850" y="1434"/>
                    <a:pt x="1850" y="925"/>
                  </a:cubicBezTo>
                  <a:cubicBezTo>
                    <a:pt x="1850" y="416"/>
                    <a:pt x="1435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CUSTOM_13">
    <p:bg>
      <p:bgPr>
        <a:solidFill>
          <a:schemeClr val="accent4"/>
        </a:solid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5"/>
          <p:cNvSpPr txBox="1">
            <a:spLocks noGrp="1"/>
          </p:cNvSpPr>
          <p:nvPr>
            <p:ph type="title"/>
          </p:nvPr>
        </p:nvSpPr>
        <p:spPr>
          <a:xfrm>
            <a:off x="1278150" y="950100"/>
            <a:ext cx="6587700" cy="20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 sz="20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434" name="Google Shape;434;p25"/>
          <p:cNvSpPr txBox="1">
            <a:spLocks noGrp="1"/>
          </p:cNvSpPr>
          <p:nvPr>
            <p:ph type="subTitle" idx="1"/>
          </p:nvPr>
        </p:nvSpPr>
        <p:spPr>
          <a:xfrm>
            <a:off x="2500400" y="3139109"/>
            <a:ext cx="41433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435" name="Google Shape;435;p25"/>
          <p:cNvGrpSpPr/>
          <p:nvPr/>
        </p:nvGrpSpPr>
        <p:grpSpPr>
          <a:xfrm>
            <a:off x="353925" y="137975"/>
            <a:ext cx="8392666" cy="4821600"/>
            <a:chOff x="353925" y="137975"/>
            <a:chExt cx="8392666" cy="4821600"/>
          </a:xfrm>
        </p:grpSpPr>
        <p:sp>
          <p:nvSpPr>
            <p:cNvPr id="436" name="Google Shape;436;p25"/>
            <p:cNvSpPr/>
            <p:nvPr/>
          </p:nvSpPr>
          <p:spPr>
            <a:xfrm>
              <a:off x="920284" y="4385235"/>
              <a:ext cx="162067" cy="150128"/>
            </a:xfrm>
            <a:custGeom>
              <a:avLst/>
              <a:gdLst/>
              <a:ahLst/>
              <a:cxnLst/>
              <a:rect l="l" t="t" r="r" b="b"/>
              <a:pathLst>
                <a:path w="2620" h="2427" extrusionOk="0">
                  <a:moveTo>
                    <a:pt x="1312" y="1"/>
                  </a:moveTo>
                  <a:cubicBezTo>
                    <a:pt x="1277" y="1"/>
                    <a:pt x="1243" y="17"/>
                    <a:pt x="1230" y="51"/>
                  </a:cubicBezTo>
                  <a:lnTo>
                    <a:pt x="988" y="788"/>
                  </a:lnTo>
                  <a:cubicBezTo>
                    <a:pt x="975" y="828"/>
                    <a:pt x="935" y="855"/>
                    <a:pt x="895" y="855"/>
                  </a:cubicBezTo>
                  <a:lnTo>
                    <a:pt x="131" y="855"/>
                  </a:lnTo>
                  <a:cubicBezTo>
                    <a:pt x="126" y="854"/>
                    <a:pt x="121" y="854"/>
                    <a:pt x="117" y="854"/>
                  </a:cubicBezTo>
                  <a:cubicBezTo>
                    <a:pt x="33" y="854"/>
                    <a:pt x="1" y="965"/>
                    <a:pt x="77" y="1016"/>
                  </a:cubicBezTo>
                  <a:lnTo>
                    <a:pt x="694" y="1471"/>
                  </a:lnTo>
                  <a:cubicBezTo>
                    <a:pt x="734" y="1498"/>
                    <a:pt x="747" y="1538"/>
                    <a:pt x="734" y="1579"/>
                  </a:cubicBezTo>
                  <a:lnTo>
                    <a:pt x="493" y="2302"/>
                  </a:lnTo>
                  <a:cubicBezTo>
                    <a:pt x="472" y="2364"/>
                    <a:pt x="523" y="2427"/>
                    <a:pt x="585" y="2427"/>
                  </a:cubicBezTo>
                  <a:cubicBezTo>
                    <a:pt x="603" y="2427"/>
                    <a:pt x="622" y="2421"/>
                    <a:pt x="640" y="2409"/>
                  </a:cubicBezTo>
                  <a:lnTo>
                    <a:pt x="1256" y="1954"/>
                  </a:lnTo>
                  <a:cubicBezTo>
                    <a:pt x="1277" y="1940"/>
                    <a:pt x="1297" y="1934"/>
                    <a:pt x="1315" y="1934"/>
                  </a:cubicBezTo>
                  <a:cubicBezTo>
                    <a:pt x="1334" y="1934"/>
                    <a:pt x="1350" y="1940"/>
                    <a:pt x="1364" y="1954"/>
                  </a:cubicBezTo>
                  <a:lnTo>
                    <a:pt x="1994" y="2409"/>
                  </a:lnTo>
                  <a:cubicBezTo>
                    <a:pt x="2009" y="2421"/>
                    <a:pt x="2026" y="2427"/>
                    <a:pt x="2043" y="2427"/>
                  </a:cubicBezTo>
                  <a:cubicBezTo>
                    <a:pt x="2101" y="2427"/>
                    <a:pt x="2159" y="2364"/>
                    <a:pt x="2128" y="2302"/>
                  </a:cubicBezTo>
                  <a:lnTo>
                    <a:pt x="1900" y="1579"/>
                  </a:lnTo>
                  <a:cubicBezTo>
                    <a:pt x="1886" y="1538"/>
                    <a:pt x="1900" y="1485"/>
                    <a:pt x="1927" y="1471"/>
                  </a:cubicBezTo>
                  <a:lnTo>
                    <a:pt x="2556" y="1016"/>
                  </a:lnTo>
                  <a:cubicBezTo>
                    <a:pt x="2620" y="965"/>
                    <a:pt x="2587" y="854"/>
                    <a:pt x="2515" y="854"/>
                  </a:cubicBezTo>
                  <a:cubicBezTo>
                    <a:pt x="2511" y="854"/>
                    <a:pt x="2507" y="854"/>
                    <a:pt x="2503" y="855"/>
                  </a:cubicBezTo>
                  <a:lnTo>
                    <a:pt x="1725" y="855"/>
                  </a:lnTo>
                  <a:cubicBezTo>
                    <a:pt x="1685" y="855"/>
                    <a:pt x="1645" y="828"/>
                    <a:pt x="1645" y="788"/>
                  </a:cubicBezTo>
                  <a:lnTo>
                    <a:pt x="1404" y="51"/>
                  </a:lnTo>
                  <a:cubicBezTo>
                    <a:pt x="1384" y="17"/>
                    <a:pt x="1347" y="1"/>
                    <a:pt x="1312" y="1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5"/>
            <p:cNvSpPr/>
            <p:nvPr/>
          </p:nvSpPr>
          <p:spPr>
            <a:xfrm>
              <a:off x="1863863" y="4789209"/>
              <a:ext cx="162562" cy="150376"/>
            </a:xfrm>
            <a:custGeom>
              <a:avLst/>
              <a:gdLst/>
              <a:ahLst/>
              <a:cxnLst/>
              <a:rect l="l" t="t" r="r" b="b"/>
              <a:pathLst>
                <a:path w="2628" h="2431" extrusionOk="0">
                  <a:moveTo>
                    <a:pt x="1316" y="0"/>
                  </a:moveTo>
                  <a:cubicBezTo>
                    <a:pt x="1281" y="0"/>
                    <a:pt x="1247" y="20"/>
                    <a:pt x="1234" y="60"/>
                  </a:cubicBezTo>
                  <a:lnTo>
                    <a:pt x="992" y="797"/>
                  </a:lnTo>
                  <a:cubicBezTo>
                    <a:pt x="979" y="838"/>
                    <a:pt x="939" y="864"/>
                    <a:pt x="899" y="864"/>
                  </a:cubicBezTo>
                  <a:lnTo>
                    <a:pt x="135" y="864"/>
                  </a:lnTo>
                  <a:cubicBezTo>
                    <a:pt x="41" y="864"/>
                    <a:pt x="1" y="985"/>
                    <a:pt x="81" y="1025"/>
                  </a:cubicBezTo>
                  <a:lnTo>
                    <a:pt x="698" y="1481"/>
                  </a:lnTo>
                  <a:cubicBezTo>
                    <a:pt x="738" y="1494"/>
                    <a:pt x="751" y="1534"/>
                    <a:pt x="738" y="1575"/>
                  </a:cubicBezTo>
                  <a:lnTo>
                    <a:pt x="497" y="2312"/>
                  </a:lnTo>
                  <a:cubicBezTo>
                    <a:pt x="475" y="2376"/>
                    <a:pt x="530" y="2431"/>
                    <a:pt x="594" y="2431"/>
                  </a:cubicBezTo>
                  <a:cubicBezTo>
                    <a:pt x="610" y="2431"/>
                    <a:pt x="627" y="2427"/>
                    <a:pt x="644" y="2419"/>
                  </a:cubicBezTo>
                  <a:lnTo>
                    <a:pt x="1260" y="1963"/>
                  </a:lnTo>
                  <a:cubicBezTo>
                    <a:pt x="1281" y="1950"/>
                    <a:pt x="1301" y="1943"/>
                    <a:pt x="1319" y="1943"/>
                  </a:cubicBezTo>
                  <a:cubicBezTo>
                    <a:pt x="1338" y="1943"/>
                    <a:pt x="1354" y="1950"/>
                    <a:pt x="1368" y="1963"/>
                  </a:cubicBezTo>
                  <a:lnTo>
                    <a:pt x="1998" y="2419"/>
                  </a:lnTo>
                  <a:cubicBezTo>
                    <a:pt x="2011" y="2427"/>
                    <a:pt x="2026" y="2431"/>
                    <a:pt x="2041" y="2431"/>
                  </a:cubicBezTo>
                  <a:cubicBezTo>
                    <a:pt x="2098" y="2431"/>
                    <a:pt x="2153" y="2376"/>
                    <a:pt x="2132" y="2312"/>
                  </a:cubicBezTo>
                  <a:lnTo>
                    <a:pt x="1904" y="1575"/>
                  </a:lnTo>
                  <a:cubicBezTo>
                    <a:pt x="1890" y="1534"/>
                    <a:pt x="1904" y="1494"/>
                    <a:pt x="1931" y="1481"/>
                  </a:cubicBezTo>
                  <a:lnTo>
                    <a:pt x="2560" y="1025"/>
                  </a:lnTo>
                  <a:cubicBezTo>
                    <a:pt x="2627" y="972"/>
                    <a:pt x="2587" y="851"/>
                    <a:pt x="2507" y="851"/>
                  </a:cubicBezTo>
                  <a:lnTo>
                    <a:pt x="1730" y="851"/>
                  </a:lnTo>
                  <a:cubicBezTo>
                    <a:pt x="1689" y="851"/>
                    <a:pt x="1649" y="824"/>
                    <a:pt x="1636" y="797"/>
                  </a:cubicBezTo>
                  <a:lnTo>
                    <a:pt x="1408" y="60"/>
                  </a:lnTo>
                  <a:cubicBezTo>
                    <a:pt x="1388" y="20"/>
                    <a:pt x="1351" y="0"/>
                    <a:pt x="1316" y="0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5"/>
            <p:cNvSpPr/>
            <p:nvPr/>
          </p:nvSpPr>
          <p:spPr>
            <a:xfrm>
              <a:off x="353925" y="4647569"/>
              <a:ext cx="218048" cy="202274"/>
            </a:xfrm>
            <a:custGeom>
              <a:avLst/>
              <a:gdLst/>
              <a:ahLst/>
              <a:cxnLst/>
              <a:rect l="l" t="t" r="r" b="b"/>
              <a:pathLst>
                <a:path w="3525" h="3270" extrusionOk="0">
                  <a:moveTo>
                    <a:pt x="1762" y="1"/>
                  </a:moveTo>
                  <a:cubicBezTo>
                    <a:pt x="1715" y="1"/>
                    <a:pt x="1668" y="24"/>
                    <a:pt x="1648" y="71"/>
                  </a:cubicBezTo>
                  <a:lnTo>
                    <a:pt x="1327" y="1063"/>
                  </a:lnTo>
                  <a:cubicBezTo>
                    <a:pt x="1313" y="1117"/>
                    <a:pt x="1260" y="1143"/>
                    <a:pt x="1206" y="1143"/>
                  </a:cubicBezTo>
                  <a:lnTo>
                    <a:pt x="174" y="1143"/>
                  </a:lnTo>
                  <a:cubicBezTo>
                    <a:pt x="54" y="1143"/>
                    <a:pt x="0" y="1304"/>
                    <a:pt x="94" y="1371"/>
                  </a:cubicBezTo>
                  <a:lnTo>
                    <a:pt x="938" y="1988"/>
                  </a:lnTo>
                  <a:cubicBezTo>
                    <a:pt x="978" y="2014"/>
                    <a:pt x="1005" y="2068"/>
                    <a:pt x="978" y="2122"/>
                  </a:cubicBezTo>
                  <a:lnTo>
                    <a:pt x="657" y="3100"/>
                  </a:lnTo>
                  <a:cubicBezTo>
                    <a:pt x="636" y="3193"/>
                    <a:pt x="703" y="3270"/>
                    <a:pt x="783" y="3270"/>
                  </a:cubicBezTo>
                  <a:cubicBezTo>
                    <a:pt x="808" y="3270"/>
                    <a:pt x="833" y="3263"/>
                    <a:pt x="858" y="3247"/>
                  </a:cubicBezTo>
                  <a:lnTo>
                    <a:pt x="1689" y="2631"/>
                  </a:lnTo>
                  <a:cubicBezTo>
                    <a:pt x="1709" y="2618"/>
                    <a:pt x="1735" y="2611"/>
                    <a:pt x="1762" y="2611"/>
                  </a:cubicBezTo>
                  <a:cubicBezTo>
                    <a:pt x="1789" y="2611"/>
                    <a:pt x="1816" y="2618"/>
                    <a:pt x="1836" y="2631"/>
                  </a:cubicBezTo>
                  <a:lnTo>
                    <a:pt x="2667" y="3247"/>
                  </a:lnTo>
                  <a:cubicBezTo>
                    <a:pt x="2691" y="3263"/>
                    <a:pt x="2717" y="3270"/>
                    <a:pt x="2741" y="3270"/>
                  </a:cubicBezTo>
                  <a:cubicBezTo>
                    <a:pt x="2822" y="3270"/>
                    <a:pt x="2888" y="3193"/>
                    <a:pt x="2868" y="3100"/>
                  </a:cubicBezTo>
                  <a:lnTo>
                    <a:pt x="2546" y="2122"/>
                  </a:lnTo>
                  <a:cubicBezTo>
                    <a:pt x="2519" y="2068"/>
                    <a:pt x="2546" y="2014"/>
                    <a:pt x="2586" y="1988"/>
                  </a:cubicBezTo>
                  <a:lnTo>
                    <a:pt x="3417" y="1371"/>
                  </a:lnTo>
                  <a:cubicBezTo>
                    <a:pt x="3524" y="1304"/>
                    <a:pt x="3471" y="1143"/>
                    <a:pt x="3350" y="1143"/>
                  </a:cubicBezTo>
                  <a:lnTo>
                    <a:pt x="2318" y="1143"/>
                  </a:lnTo>
                  <a:cubicBezTo>
                    <a:pt x="2265" y="1143"/>
                    <a:pt x="2211" y="1117"/>
                    <a:pt x="2198" y="1063"/>
                  </a:cubicBezTo>
                  <a:lnTo>
                    <a:pt x="1876" y="71"/>
                  </a:lnTo>
                  <a:cubicBezTo>
                    <a:pt x="1856" y="24"/>
                    <a:pt x="1809" y="1"/>
                    <a:pt x="17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5"/>
            <p:cNvSpPr/>
            <p:nvPr/>
          </p:nvSpPr>
          <p:spPr>
            <a:xfrm>
              <a:off x="1472609" y="4100554"/>
              <a:ext cx="113632" cy="114436"/>
            </a:xfrm>
            <a:custGeom>
              <a:avLst/>
              <a:gdLst/>
              <a:ahLst/>
              <a:cxnLst/>
              <a:rect l="l" t="t" r="r" b="b"/>
              <a:pathLst>
                <a:path w="1837" h="1850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35"/>
                    <a:pt x="416" y="1850"/>
                    <a:pt x="925" y="1850"/>
                  </a:cubicBezTo>
                  <a:cubicBezTo>
                    <a:pt x="1434" y="1850"/>
                    <a:pt x="1836" y="1435"/>
                    <a:pt x="1836" y="925"/>
                  </a:cubicBezTo>
                  <a:cubicBezTo>
                    <a:pt x="1836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5"/>
            <p:cNvSpPr/>
            <p:nvPr/>
          </p:nvSpPr>
          <p:spPr>
            <a:xfrm>
              <a:off x="460009" y="4215006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92" y="1"/>
                  </a:moveTo>
                  <a:cubicBezTo>
                    <a:pt x="289" y="1"/>
                    <a:pt x="0" y="238"/>
                    <a:pt x="0" y="592"/>
                  </a:cubicBezTo>
                  <a:cubicBezTo>
                    <a:pt x="0" y="913"/>
                    <a:pt x="268" y="1181"/>
                    <a:pt x="590" y="1181"/>
                  </a:cubicBezTo>
                  <a:cubicBezTo>
                    <a:pt x="1113" y="1181"/>
                    <a:pt x="1367" y="551"/>
                    <a:pt x="1005" y="176"/>
                  </a:cubicBezTo>
                  <a:cubicBezTo>
                    <a:pt x="884" y="55"/>
                    <a:pt x="736" y="1"/>
                    <a:pt x="59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1020368" y="4886459"/>
              <a:ext cx="84621" cy="73116"/>
            </a:xfrm>
            <a:custGeom>
              <a:avLst/>
              <a:gdLst/>
              <a:ahLst/>
              <a:cxnLst/>
              <a:rect l="l" t="t" r="r" b="b"/>
              <a:pathLst>
                <a:path w="1368" h="1182" extrusionOk="0">
                  <a:moveTo>
                    <a:pt x="587" y="1"/>
                  </a:moveTo>
                  <a:cubicBezTo>
                    <a:pt x="289" y="1"/>
                    <a:pt x="0" y="238"/>
                    <a:pt x="0" y="591"/>
                  </a:cubicBezTo>
                  <a:cubicBezTo>
                    <a:pt x="0" y="913"/>
                    <a:pt x="255" y="1181"/>
                    <a:pt x="577" y="1181"/>
                  </a:cubicBezTo>
                  <a:cubicBezTo>
                    <a:pt x="1099" y="1181"/>
                    <a:pt x="1367" y="551"/>
                    <a:pt x="992" y="176"/>
                  </a:cubicBezTo>
                  <a:cubicBezTo>
                    <a:pt x="875" y="55"/>
                    <a:pt x="730" y="1"/>
                    <a:pt x="58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8261965" y="137975"/>
              <a:ext cx="161696" cy="150437"/>
            </a:xfrm>
            <a:custGeom>
              <a:avLst/>
              <a:gdLst/>
              <a:ahLst/>
              <a:cxnLst/>
              <a:rect l="l" t="t" r="r" b="b"/>
              <a:pathLst>
                <a:path w="2614" h="2432" extrusionOk="0">
                  <a:moveTo>
                    <a:pt x="1302" y="1"/>
                  </a:moveTo>
                  <a:cubicBezTo>
                    <a:pt x="1267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8" y="852"/>
                    <a:pt x="898" y="852"/>
                  </a:cubicBezTo>
                  <a:lnTo>
                    <a:pt x="121" y="852"/>
                  </a:lnTo>
                  <a:cubicBezTo>
                    <a:pt x="27" y="852"/>
                    <a:pt x="0" y="972"/>
                    <a:pt x="67" y="1026"/>
                  </a:cubicBezTo>
                  <a:lnTo>
                    <a:pt x="684" y="1481"/>
                  </a:lnTo>
                  <a:cubicBezTo>
                    <a:pt x="711" y="1495"/>
                    <a:pt x="724" y="1535"/>
                    <a:pt x="724" y="1575"/>
                  </a:cubicBezTo>
                  <a:lnTo>
                    <a:pt x="483" y="2312"/>
                  </a:lnTo>
                  <a:cubicBezTo>
                    <a:pt x="461" y="2376"/>
                    <a:pt x="516" y="2432"/>
                    <a:pt x="573" y="2432"/>
                  </a:cubicBezTo>
                  <a:cubicBezTo>
                    <a:pt x="588" y="2432"/>
                    <a:pt x="603" y="2428"/>
                    <a:pt x="617" y="2420"/>
                  </a:cubicBezTo>
                  <a:lnTo>
                    <a:pt x="1247" y="1964"/>
                  </a:lnTo>
                  <a:cubicBezTo>
                    <a:pt x="1260" y="1951"/>
                    <a:pt x="1277" y="1944"/>
                    <a:pt x="1295" y="1944"/>
                  </a:cubicBezTo>
                  <a:cubicBezTo>
                    <a:pt x="1314" y="1944"/>
                    <a:pt x="1334" y="1951"/>
                    <a:pt x="1354" y="1964"/>
                  </a:cubicBezTo>
                  <a:lnTo>
                    <a:pt x="1970" y="2420"/>
                  </a:lnTo>
                  <a:cubicBezTo>
                    <a:pt x="1987" y="2428"/>
                    <a:pt x="2004" y="2432"/>
                    <a:pt x="2020" y="2432"/>
                  </a:cubicBezTo>
                  <a:cubicBezTo>
                    <a:pt x="2084" y="2432"/>
                    <a:pt x="2139" y="2376"/>
                    <a:pt x="2118" y="2312"/>
                  </a:cubicBezTo>
                  <a:lnTo>
                    <a:pt x="1876" y="1575"/>
                  </a:lnTo>
                  <a:cubicBezTo>
                    <a:pt x="1863" y="1535"/>
                    <a:pt x="1876" y="1495"/>
                    <a:pt x="1917" y="1481"/>
                  </a:cubicBezTo>
                  <a:lnTo>
                    <a:pt x="2533" y="1026"/>
                  </a:lnTo>
                  <a:cubicBezTo>
                    <a:pt x="2613" y="972"/>
                    <a:pt x="2573" y="852"/>
                    <a:pt x="2479" y="852"/>
                  </a:cubicBezTo>
                  <a:lnTo>
                    <a:pt x="1716" y="852"/>
                  </a:lnTo>
                  <a:cubicBezTo>
                    <a:pt x="1675" y="852"/>
                    <a:pt x="1635" y="825"/>
                    <a:pt x="1622" y="798"/>
                  </a:cubicBezTo>
                  <a:lnTo>
                    <a:pt x="1394" y="61"/>
                  </a:lnTo>
                  <a:cubicBezTo>
                    <a:pt x="1374" y="21"/>
                    <a:pt x="1337" y="1"/>
                    <a:pt x="1302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5"/>
            <p:cNvSpPr/>
            <p:nvPr/>
          </p:nvSpPr>
          <p:spPr>
            <a:xfrm>
              <a:off x="8584896" y="1040275"/>
              <a:ext cx="161696" cy="150747"/>
            </a:xfrm>
            <a:custGeom>
              <a:avLst/>
              <a:gdLst/>
              <a:ahLst/>
              <a:cxnLst/>
              <a:rect l="l" t="t" r="r" b="b"/>
              <a:pathLst>
                <a:path w="2614" h="2437" extrusionOk="0">
                  <a:moveTo>
                    <a:pt x="1307" y="1"/>
                  </a:moveTo>
                  <a:cubicBezTo>
                    <a:pt x="1270" y="1"/>
                    <a:pt x="1233" y="21"/>
                    <a:pt x="1220" y="61"/>
                  </a:cubicBezTo>
                  <a:lnTo>
                    <a:pt x="979" y="798"/>
                  </a:lnTo>
                  <a:cubicBezTo>
                    <a:pt x="965" y="825"/>
                    <a:pt x="939" y="851"/>
                    <a:pt x="898" y="851"/>
                  </a:cubicBezTo>
                  <a:lnTo>
                    <a:pt x="121" y="851"/>
                  </a:lnTo>
                  <a:cubicBezTo>
                    <a:pt x="41" y="851"/>
                    <a:pt x="1" y="972"/>
                    <a:pt x="68" y="1026"/>
                  </a:cubicBezTo>
                  <a:lnTo>
                    <a:pt x="697" y="1481"/>
                  </a:lnTo>
                  <a:cubicBezTo>
                    <a:pt x="724" y="1495"/>
                    <a:pt x="738" y="1548"/>
                    <a:pt x="724" y="1575"/>
                  </a:cubicBezTo>
                  <a:lnTo>
                    <a:pt x="496" y="2312"/>
                  </a:lnTo>
                  <a:cubicBezTo>
                    <a:pt x="465" y="2374"/>
                    <a:pt x="523" y="2437"/>
                    <a:pt x="581" y="2437"/>
                  </a:cubicBezTo>
                  <a:cubicBezTo>
                    <a:pt x="598" y="2437"/>
                    <a:pt x="615" y="2431"/>
                    <a:pt x="630" y="2419"/>
                  </a:cubicBezTo>
                  <a:lnTo>
                    <a:pt x="1260" y="1964"/>
                  </a:lnTo>
                  <a:cubicBezTo>
                    <a:pt x="1274" y="1950"/>
                    <a:pt x="1290" y="1944"/>
                    <a:pt x="1309" y="1944"/>
                  </a:cubicBezTo>
                  <a:cubicBezTo>
                    <a:pt x="1327" y="1944"/>
                    <a:pt x="1347" y="1950"/>
                    <a:pt x="1367" y="1964"/>
                  </a:cubicBezTo>
                  <a:lnTo>
                    <a:pt x="1984" y="2419"/>
                  </a:lnTo>
                  <a:cubicBezTo>
                    <a:pt x="1998" y="2428"/>
                    <a:pt x="2013" y="2431"/>
                    <a:pt x="2028" y="2431"/>
                  </a:cubicBezTo>
                  <a:cubicBezTo>
                    <a:pt x="2085" y="2431"/>
                    <a:pt x="2142" y="2376"/>
                    <a:pt x="2131" y="2312"/>
                  </a:cubicBezTo>
                  <a:lnTo>
                    <a:pt x="1890" y="1575"/>
                  </a:lnTo>
                  <a:cubicBezTo>
                    <a:pt x="1877" y="1548"/>
                    <a:pt x="1890" y="1495"/>
                    <a:pt x="1917" y="1481"/>
                  </a:cubicBezTo>
                  <a:lnTo>
                    <a:pt x="2547" y="1026"/>
                  </a:lnTo>
                  <a:cubicBezTo>
                    <a:pt x="2614" y="972"/>
                    <a:pt x="2587" y="851"/>
                    <a:pt x="2493" y="851"/>
                  </a:cubicBezTo>
                  <a:lnTo>
                    <a:pt x="1716" y="851"/>
                  </a:lnTo>
                  <a:cubicBezTo>
                    <a:pt x="1676" y="851"/>
                    <a:pt x="1649" y="825"/>
                    <a:pt x="1635" y="798"/>
                  </a:cubicBezTo>
                  <a:lnTo>
                    <a:pt x="1394" y="61"/>
                  </a:lnTo>
                  <a:cubicBezTo>
                    <a:pt x="1381" y="21"/>
                    <a:pt x="1344" y="1"/>
                    <a:pt x="1307" y="1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5"/>
            <p:cNvSpPr/>
            <p:nvPr/>
          </p:nvSpPr>
          <p:spPr>
            <a:xfrm>
              <a:off x="7964372" y="533795"/>
              <a:ext cx="217244" cy="202521"/>
            </a:xfrm>
            <a:custGeom>
              <a:avLst/>
              <a:gdLst/>
              <a:ahLst/>
              <a:cxnLst/>
              <a:rect l="l" t="t" r="r" b="b"/>
              <a:pathLst>
                <a:path w="3512" h="3274" extrusionOk="0">
                  <a:moveTo>
                    <a:pt x="1749" y="1"/>
                  </a:moveTo>
                  <a:cubicBezTo>
                    <a:pt x="1702" y="1"/>
                    <a:pt x="1655" y="27"/>
                    <a:pt x="1635" y="81"/>
                  </a:cubicBezTo>
                  <a:lnTo>
                    <a:pt x="1314" y="1073"/>
                  </a:lnTo>
                  <a:cubicBezTo>
                    <a:pt x="1300" y="1113"/>
                    <a:pt x="1247" y="1153"/>
                    <a:pt x="1206" y="1153"/>
                  </a:cubicBezTo>
                  <a:lnTo>
                    <a:pt x="161" y="1153"/>
                  </a:lnTo>
                  <a:cubicBezTo>
                    <a:pt x="41" y="1153"/>
                    <a:pt x="0" y="1301"/>
                    <a:pt x="94" y="1368"/>
                  </a:cubicBezTo>
                  <a:lnTo>
                    <a:pt x="925" y="1984"/>
                  </a:lnTo>
                  <a:cubicBezTo>
                    <a:pt x="965" y="2011"/>
                    <a:pt x="992" y="2078"/>
                    <a:pt x="965" y="2118"/>
                  </a:cubicBezTo>
                  <a:lnTo>
                    <a:pt x="657" y="3110"/>
                  </a:lnTo>
                  <a:cubicBezTo>
                    <a:pt x="626" y="3192"/>
                    <a:pt x="690" y="3266"/>
                    <a:pt x="770" y="3266"/>
                  </a:cubicBezTo>
                  <a:cubicBezTo>
                    <a:pt x="794" y="3266"/>
                    <a:pt x="820" y="3259"/>
                    <a:pt x="845" y="3244"/>
                  </a:cubicBezTo>
                  <a:lnTo>
                    <a:pt x="1676" y="2641"/>
                  </a:lnTo>
                  <a:cubicBezTo>
                    <a:pt x="1696" y="2620"/>
                    <a:pt x="1722" y="2610"/>
                    <a:pt x="1749" y="2610"/>
                  </a:cubicBezTo>
                  <a:cubicBezTo>
                    <a:pt x="1776" y="2610"/>
                    <a:pt x="1803" y="2620"/>
                    <a:pt x="1823" y="2641"/>
                  </a:cubicBezTo>
                  <a:lnTo>
                    <a:pt x="2667" y="3244"/>
                  </a:lnTo>
                  <a:cubicBezTo>
                    <a:pt x="2692" y="3264"/>
                    <a:pt x="2719" y="3274"/>
                    <a:pt x="2745" y="3274"/>
                  </a:cubicBezTo>
                  <a:cubicBezTo>
                    <a:pt x="2819" y="3274"/>
                    <a:pt x="2885" y="3199"/>
                    <a:pt x="2855" y="3110"/>
                  </a:cubicBezTo>
                  <a:lnTo>
                    <a:pt x="2533" y="2118"/>
                  </a:lnTo>
                  <a:cubicBezTo>
                    <a:pt x="2506" y="2078"/>
                    <a:pt x="2533" y="2011"/>
                    <a:pt x="2573" y="1984"/>
                  </a:cubicBezTo>
                  <a:lnTo>
                    <a:pt x="3418" y="1368"/>
                  </a:lnTo>
                  <a:cubicBezTo>
                    <a:pt x="3511" y="1301"/>
                    <a:pt x="3458" y="1153"/>
                    <a:pt x="3337" y="1153"/>
                  </a:cubicBezTo>
                  <a:lnTo>
                    <a:pt x="2305" y="1153"/>
                  </a:lnTo>
                  <a:cubicBezTo>
                    <a:pt x="2252" y="1153"/>
                    <a:pt x="2198" y="1113"/>
                    <a:pt x="2185" y="1073"/>
                  </a:cubicBezTo>
                  <a:lnTo>
                    <a:pt x="1863" y="81"/>
                  </a:lnTo>
                  <a:cubicBezTo>
                    <a:pt x="1843" y="27"/>
                    <a:pt x="1796" y="1"/>
                    <a:pt x="17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5"/>
            <p:cNvSpPr/>
            <p:nvPr/>
          </p:nvSpPr>
          <p:spPr>
            <a:xfrm>
              <a:off x="7628676" y="213007"/>
              <a:ext cx="114436" cy="114436"/>
            </a:xfrm>
            <a:custGeom>
              <a:avLst/>
              <a:gdLst/>
              <a:ahLst/>
              <a:cxnLst/>
              <a:rect l="l" t="t" r="r" b="b"/>
              <a:pathLst>
                <a:path w="1850" h="1850" extrusionOk="0">
                  <a:moveTo>
                    <a:pt x="925" y="0"/>
                  </a:moveTo>
                  <a:cubicBezTo>
                    <a:pt x="416" y="0"/>
                    <a:pt x="0" y="416"/>
                    <a:pt x="0" y="925"/>
                  </a:cubicBezTo>
                  <a:cubicBezTo>
                    <a:pt x="0" y="1434"/>
                    <a:pt x="416" y="1850"/>
                    <a:pt x="925" y="1850"/>
                  </a:cubicBezTo>
                  <a:cubicBezTo>
                    <a:pt x="1434" y="1850"/>
                    <a:pt x="1849" y="1434"/>
                    <a:pt x="1849" y="925"/>
                  </a:cubicBezTo>
                  <a:cubicBezTo>
                    <a:pt x="1849" y="416"/>
                    <a:pt x="1434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5"/>
            <p:cNvSpPr/>
            <p:nvPr/>
          </p:nvSpPr>
          <p:spPr>
            <a:xfrm>
              <a:off x="8530546" y="343958"/>
              <a:ext cx="113632" cy="114498"/>
            </a:xfrm>
            <a:custGeom>
              <a:avLst/>
              <a:gdLst/>
              <a:ahLst/>
              <a:cxnLst/>
              <a:rect l="l" t="t" r="r" b="b"/>
              <a:pathLst>
                <a:path w="1837" h="1851" extrusionOk="0">
                  <a:moveTo>
                    <a:pt x="925" y="1"/>
                  </a:moveTo>
                  <a:cubicBezTo>
                    <a:pt x="416" y="1"/>
                    <a:pt x="0" y="416"/>
                    <a:pt x="0" y="925"/>
                  </a:cubicBezTo>
                  <a:cubicBezTo>
                    <a:pt x="0" y="1435"/>
                    <a:pt x="416" y="1850"/>
                    <a:pt x="925" y="1850"/>
                  </a:cubicBezTo>
                  <a:cubicBezTo>
                    <a:pt x="1434" y="1850"/>
                    <a:pt x="1836" y="1435"/>
                    <a:pt x="1836" y="925"/>
                  </a:cubicBezTo>
                  <a:cubicBezTo>
                    <a:pt x="1836" y="416"/>
                    <a:pt x="1434" y="1"/>
                    <a:pt x="9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5"/>
            <p:cNvSpPr/>
            <p:nvPr/>
          </p:nvSpPr>
          <p:spPr>
            <a:xfrm>
              <a:off x="8316404" y="1484396"/>
              <a:ext cx="84621" cy="72744"/>
            </a:xfrm>
            <a:custGeom>
              <a:avLst/>
              <a:gdLst/>
              <a:ahLst/>
              <a:cxnLst/>
              <a:rect l="l" t="t" r="r" b="b"/>
              <a:pathLst>
                <a:path w="1368" h="1176" extrusionOk="0">
                  <a:moveTo>
                    <a:pt x="588" y="1"/>
                  </a:moveTo>
                  <a:cubicBezTo>
                    <a:pt x="289" y="1"/>
                    <a:pt x="0" y="232"/>
                    <a:pt x="0" y="585"/>
                  </a:cubicBezTo>
                  <a:cubicBezTo>
                    <a:pt x="0" y="920"/>
                    <a:pt x="255" y="1175"/>
                    <a:pt x="577" y="1175"/>
                  </a:cubicBezTo>
                  <a:cubicBezTo>
                    <a:pt x="1099" y="1175"/>
                    <a:pt x="1367" y="545"/>
                    <a:pt x="992" y="170"/>
                  </a:cubicBezTo>
                  <a:cubicBezTo>
                    <a:pt x="875" y="53"/>
                    <a:pt x="730" y="1"/>
                    <a:pt x="588" y="1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5"/>
            <p:cNvSpPr/>
            <p:nvPr/>
          </p:nvSpPr>
          <p:spPr>
            <a:xfrm>
              <a:off x="1020383" y="3459312"/>
              <a:ext cx="162562" cy="150870"/>
            </a:xfrm>
            <a:custGeom>
              <a:avLst/>
              <a:gdLst/>
              <a:ahLst/>
              <a:cxnLst/>
              <a:rect l="l" t="t" r="r" b="b"/>
              <a:pathLst>
                <a:path w="2628" h="2439" extrusionOk="0">
                  <a:moveTo>
                    <a:pt x="1316" y="0"/>
                  </a:moveTo>
                  <a:cubicBezTo>
                    <a:pt x="1281" y="0"/>
                    <a:pt x="1247" y="20"/>
                    <a:pt x="1234" y="61"/>
                  </a:cubicBezTo>
                  <a:lnTo>
                    <a:pt x="993" y="798"/>
                  </a:lnTo>
                  <a:cubicBezTo>
                    <a:pt x="979" y="838"/>
                    <a:pt x="939" y="865"/>
                    <a:pt x="899" y="865"/>
                  </a:cubicBezTo>
                  <a:lnTo>
                    <a:pt x="135" y="865"/>
                  </a:lnTo>
                  <a:cubicBezTo>
                    <a:pt x="41" y="865"/>
                    <a:pt x="1" y="985"/>
                    <a:pt x="81" y="1025"/>
                  </a:cubicBezTo>
                  <a:lnTo>
                    <a:pt x="698" y="1481"/>
                  </a:lnTo>
                  <a:cubicBezTo>
                    <a:pt x="738" y="1508"/>
                    <a:pt x="751" y="1548"/>
                    <a:pt x="738" y="1588"/>
                  </a:cubicBezTo>
                  <a:lnTo>
                    <a:pt x="497" y="2325"/>
                  </a:lnTo>
                  <a:cubicBezTo>
                    <a:pt x="477" y="2386"/>
                    <a:pt x="524" y="2438"/>
                    <a:pt x="583" y="2438"/>
                  </a:cubicBezTo>
                  <a:cubicBezTo>
                    <a:pt x="603" y="2438"/>
                    <a:pt x="624" y="2433"/>
                    <a:pt x="644" y="2419"/>
                  </a:cubicBezTo>
                  <a:lnTo>
                    <a:pt x="1261" y="1964"/>
                  </a:lnTo>
                  <a:cubicBezTo>
                    <a:pt x="1281" y="1957"/>
                    <a:pt x="1301" y="1953"/>
                    <a:pt x="1319" y="1953"/>
                  </a:cubicBezTo>
                  <a:cubicBezTo>
                    <a:pt x="1338" y="1953"/>
                    <a:pt x="1354" y="1957"/>
                    <a:pt x="1368" y="1964"/>
                  </a:cubicBezTo>
                  <a:lnTo>
                    <a:pt x="1998" y="2419"/>
                  </a:lnTo>
                  <a:cubicBezTo>
                    <a:pt x="2014" y="2433"/>
                    <a:pt x="2033" y="2438"/>
                    <a:pt x="2051" y="2438"/>
                  </a:cubicBezTo>
                  <a:cubicBezTo>
                    <a:pt x="2104" y="2438"/>
                    <a:pt x="2152" y="2386"/>
                    <a:pt x="2132" y="2325"/>
                  </a:cubicBezTo>
                  <a:lnTo>
                    <a:pt x="1890" y="1588"/>
                  </a:lnTo>
                  <a:cubicBezTo>
                    <a:pt x="1890" y="1548"/>
                    <a:pt x="1904" y="1508"/>
                    <a:pt x="1931" y="1481"/>
                  </a:cubicBezTo>
                  <a:lnTo>
                    <a:pt x="2560" y="1025"/>
                  </a:lnTo>
                  <a:cubicBezTo>
                    <a:pt x="2627" y="972"/>
                    <a:pt x="2587" y="865"/>
                    <a:pt x="2493" y="865"/>
                  </a:cubicBezTo>
                  <a:lnTo>
                    <a:pt x="1730" y="865"/>
                  </a:lnTo>
                  <a:cubicBezTo>
                    <a:pt x="1689" y="865"/>
                    <a:pt x="1649" y="838"/>
                    <a:pt x="1636" y="798"/>
                  </a:cubicBezTo>
                  <a:lnTo>
                    <a:pt x="1408" y="61"/>
                  </a:lnTo>
                  <a:cubicBezTo>
                    <a:pt x="1388" y="20"/>
                    <a:pt x="1351" y="0"/>
                    <a:pt x="1316" y="0"/>
                  </a:cubicBezTo>
                  <a:close/>
                </a:path>
              </a:pathLst>
            </a:custGeom>
            <a:solidFill>
              <a:srgbClr val="F6E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5"/>
            <p:cNvSpPr/>
            <p:nvPr/>
          </p:nvSpPr>
          <p:spPr>
            <a:xfrm>
              <a:off x="353937" y="3188062"/>
              <a:ext cx="114498" cy="113632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925" y="0"/>
                  </a:moveTo>
                  <a:cubicBezTo>
                    <a:pt x="416" y="0"/>
                    <a:pt x="1" y="416"/>
                    <a:pt x="1" y="925"/>
                  </a:cubicBezTo>
                  <a:cubicBezTo>
                    <a:pt x="1" y="1434"/>
                    <a:pt x="416" y="1836"/>
                    <a:pt x="925" y="1836"/>
                  </a:cubicBezTo>
                  <a:cubicBezTo>
                    <a:pt x="1435" y="1836"/>
                    <a:pt x="1850" y="1434"/>
                    <a:pt x="1850" y="925"/>
                  </a:cubicBezTo>
                  <a:cubicBezTo>
                    <a:pt x="1850" y="416"/>
                    <a:pt x="1435" y="0"/>
                    <a:pt x="925" y="0"/>
                  </a:cubicBezTo>
                  <a:close/>
                </a:path>
              </a:pathLst>
            </a:custGeom>
            <a:solidFill>
              <a:srgbClr val="E21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5"/>
            <p:cNvSpPr/>
            <p:nvPr/>
          </p:nvSpPr>
          <p:spPr>
            <a:xfrm>
              <a:off x="6861168" y="437751"/>
              <a:ext cx="218110" cy="201841"/>
            </a:xfrm>
            <a:custGeom>
              <a:avLst/>
              <a:gdLst/>
              <a:ahLst/>
              <a:cxnLst/>
              <a:rect l="l" t="t" r="r" b="b"/>
              <a:pathLst>
                <a:path w="3526" h="3263" extrusionOk="0">
                  <a:moveTo>
                    <a:pt x="1763" y="0"/>
                  </a:moveTo>
                  <a:cubicBezTo>
                    <a:pt x="1716" y="0"/>
                    <a:pt x="1669" y="23"/>
                    <a:pt x="1649" y="70"/>
                  </a:cubicBezTo>
                  <a:lnTo>
                    <a:pt x="1327" y="1062"/>
                  </a:lnTo>
                  <a:cubicBezTo>
                    <a:pt x="1314" y="1116"/>
                    <a:pt x="1274" y="1142"/>
                    <a:pt x="1220" y="1142"/>
                  </a:cubicBezTo>
                  <a:lnTo>
                    <a:pt x="175" y="1142"/>
                  </a:lnTo>
                  <a:cubicBezTo>
                    <a:pt x="54" y="1142"/>
                    <a:pt x="1" y="1303"/>
                    <a:pt x="108" y="1370"/>
                  </a:cubicBezTo>
                  <a:lnTo>
                    <a:pt x="939" y="1973"/>
                  </a:lnTo>
                  <a:cubicBezTo>
                    <a:pt x="992" y="2014"/>
                    <a:pt x="1006" y="2067"/>
                    <a:pt x="992" y="2121"/>
                  </a:cubicBezTo>
                  <a:lnTo>
                    <a:pt x="671" y="3099"/>
                  </a:lnTo>
                  <a:cubicBezTo>
                    <a:pt x="641" y="3188"/>
                    <a:pt x="707" y="3263"/>
                    <a:pt x="781" y="3263"/>
                  </a:cubicBezTo>
                  <a:cubicBezTo>
                    <a:pt x="807" y="3263"/>
                    <a:pt x="834" y="3254"/>
                    <a:pt x="858" y="3233"/>
                  </a:cubicBezTo>
                  <a:lnTo>
                    <a:pt x="1689" y="2630"/>
                  </a:lnTo>
                  <a:cubicBezTo>
                    <a:pt x="1716" y="2617"/>
                    <a:pt x="1743" y="2610"/>
                    <a:pt x="1768" y="2610"/>
                  </a:cubicBezTo>
                  <a:cubicBezTo>
                    <a:pt x="1793" y="2610"/>
                    <a:pt x="1816" y="2617"/>
                    <a:pt x="1837" y="2630"/>
                  </a:cubicBezTo>
                  <a:lnTo>
                    <a:pt x="2681" y="3233"/>
                  </a:lnTo>
                  <a:cubicBezTo>
                    <a:pt x="2705" y="3254"/>
                    <a:pt x="2732" y="3263"/>
                    <a:pt x="2758" y="3263"/>
                  </a:cubicBezTo>
                  <a:cubicBezTo>
                    <a:pt x="2832" y="3263"/>
                    <a:pt x="2898" y="3188"/>
                    <a:pt x="2868" y="3099"/>
                  </a:cubicBezTo>
                  <a:lnTo>
                    <a:pt x="2547" y="2121"/>
                  </a:lnTo>
                  <a:cubicBezTo>
                    <a:pt x="2533" y="2067"/>
                    <a:pt x="2547" y="2014"/>
                    <a:pt x="2587" y="1973"/>
                  </a:cubicBezTo>
                  <a:lnTo>
                    <a:pt x="3431" y="1370"/>
                  </a:lnTo>
                  <a:cubicBezTo>
                    <a:pt x="3525" y="1303"/>
                    <a:pt x="3471" y="1142"/>
                    <a:pt x="3351" y="1142"/>
                  </a:cubicBezTo>
                  <a:lnTo>
                    <a:pt x="2319" y="1142"/>
                  </a:lnTo>
                  <a:cubicBezTo>
                    <a:pt x="2265" y="1142"/>
                    <a:pt x="2212" y="1116"/>
                    <a:pt x="2198" y="1062"/>
                  </a:cubicBezTo>
                  <a:lnTo>
                    <a:pt x="1877" y="70"/>
                  </a:lnTo>
                  <a:cubicBezTo>
                    <a:pt x="1857" y="23"/>
                    <a:pt x="1810" y="0"/>
                    <a:pt x="17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5"/>
            <p:cNvSpPr/>
            <p:nvPr/>
          </p:nvSpPr>
          <p:spPr>
            <a:xfrm>
              <a:off x="8596857" y="2027571"/>
              <a:ext cx="113632" cy="113570"/>
            </a:xfrm>
            <a:custGeom>
              <a:avLst/>
              <a:gdLst/>
              <a:ahLst/>
              <a:cxnLst/>
              <a:rect l="l" t="t" r="r" b="b"/>
              <a:pathLst>
                <a:path w="1837" h="1836" extrusionOk="0">
                  <a:moveTo>
                    <a:pt x="912" y="0"/>
                  </a:moveTo>
                  <a:cubicBezTo>
                    <a:pt x="402" y="0"/>
                    <a:pt x="0" y="415"/>
                    <a:pt x="0" y="925"/>
                  </a:cubicBezTo>
                  <a:cubicBezTo>
                    <a:pt x="0" y="1434"/>
                    <a:pt x="402" y="1836"/>
                    <a:pt x="912" y="1836"/>
                  </a:cubicBezTo>
                  <a:cubicBezTo>
                    <a:pt x="1421" y="1836"/>
                    <a:pt x="1836" y="1434"/>
                    <a:pt x="1836" y="925"/>
                  </a:cubicBezTo>
                  <a:cubicBezTo>
                    <a:pt x="1836" y="415"/>
                    <a:pt x="1421" y="0"/>
                    <a:pt x="9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8">
    <p:bg>
      <p:bgPr>
        <a:solidFill>
          <a:schemeClr val="accent5"/>
        </a:soli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6"/>
          <p:cNvSpPr/>
          <p:nvPr/>
        </p:nvSpPr>
        <p:spPr>
          <a:xfrm>
            <a:off x="686925" y="2090024"/>
            <a:ext cx="3275972" cy="966484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6"/>
          <p:cNvSpPr txBox="1">
            <a:spLocks noGrp="1"/>
          </p:cNvSpPr>
          <p:nvPr>
            <p:ph type="title"/>
          </p:nvPr>
        </p:nvSpPr>
        <p:spPr>
          <a:xfrm>
            <a:off x="693675" y="3196295"/>
            <a:ext cx="3195000" cy="66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None/>
              <a:defRPr sz="4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55" name="Google Shape;455;p26"/>
          <p:cNvSpPr txBox="1">
            <a:spLocks noGrp="1"/>
          </p:cNvSpPr>
          <p:nvPr>
            <p:ph type="subTitle" idx="1"/>
          </p:nvPr>
        </p:nvSpPr>
        <p:spPr>
          <a:xfrm>
            <a:off x="1189486" y="3982328"/>
            <a:ext cx="2203500" cy="5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56" name="Google Shape;456;p26"/>
          <p:cNvSpPr txBox="1">
            <a:spLocks noGrp="1"/>
          </p:cNvSpPr>
          <p:nvPr>
            <p:ph type="title" idx="2" hasCustomPrompt="1"/>
          </p:nvPr>
        </p:nvSpPr>
        <p:spPr>
          <a:xfrm>
            <a:off x="1451500" y="1845961"/>
            <a:ext cx="1603500" cy="12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None/>
              <a:defRPr sz="9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7" name="Google Shape;457;p26"/>
          <p:cNvSpPr/>
          <p:nvPr/>
        </p:nvSpPr>
        <p:spPr>
          <a:xfrm>
            <a:off x="4581100" y="50"/>
            <a:ext cx="4563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6"/>
          <p:cNvSpPr/>
          <p:nvPr/>
        </p:nvSpPr>
        <p:spPr>
          <a:xfrm>
            <a:off x="204151" y="497293"/>
            <a:ext cx="218048" cy="202398"/>
          </a:xfrm>
          <a:custGeom>
            <a:avLst/>
            <a:gdLst/>
            <a:ahLst/>
            <a:cxnLst/>
            <a:rect l="l" t="t" r="r" b="b"/>
            <a:pathLst>
              <a:path w="3525" h="3272" extrusionOk="0">
                <a:moveTo>
                  <a:pt x="1756" y="0"/>
                </a:moveTo>
                <a:cubicBezTo>
                  <a:pt x="1705" y="0"/>
                  <a:pt x="1655" y="27"/>
                  <a:pt x="1635" y="80"/>
                </a:cubicBezTo>
                <a:lnTo>
                  <a:pt x="1313" y="1059"/>
                </a:lnTo>
                <a:cubicBezTo>
                  <a:pt x="1300" y="1112"/>
                  <a:pt x="1260" y="1153"/>
                  <a:pt x="1206" y="1153"/>
                </a:cubicBezTo>
                <a:lnTo>
                  <a:pt x="174" y="1153"/>
                </a:lnTo>
                <a:cubicBezTo>
                  <a:pt x="54" y="1153"/>
                  <a:pt x="0" y="1300"/>
                  <a:pt x="94" y="1367"/>
                </a:cubicBezTo>
                <a:lnTo>
                  <a:pt x="938" y="1983"/>
                </a:lnTo>
                <a:cubicBezTo>
                  <a:pt x="978" y="2010"/>
                  <a:pt x="992" y="2064"/>
                  <a:pt x="978" y="2117"/>
                </a:cubicBezTo>
                <a:lnTo>
                  <a:pt x="657" y="3109"/>
                </a:lnTo>
                <a:cubicBezTo>
                  <a:pt x="626" y="3190"/>
                  <a:pt x="695" y="3271"/>
                  <a:pt x="772" y="3271"/>
                </a:cubicBezTo>
                <a:cubicBezTo>
                  <a:pt x="796" y="3271"/>
                  <a:pt x="821" y="3263"/>
                  <a:pt x="844" y="3243"/>
                </a:cubicBezTo>
                <a:lnTo>
                  <a:pt x="1689" y="2640"/>
                </a:lnTo>
                <a:cubicBezTo>
                  <a:pt x="1709" y="2620"/>
                  <a:pt x="1732" y="2610"/>
                  <a:pt x="1757" y="2610"/>
                </a:cubicBezTo>
                <a:cubicBezTo>
                  <a:pt x="1782" y="2610"/>
                  <a:pt x="1809" y="2620"/>
                  <a:pt x="1836" y="2640"/>
                </a:cubicBezTo>
                <a:lnTo>
                  <a:pt x="2667" y="3243"/>
                </a:lnTo>
                <a:cubicBezTo>
                  <a:pt x="2690" y="3263"/>
                  <a:pt x="2715" y="3271"/>
                  <a:pt x="2740" y="3271"/>
                </a:cubicBezTo>
                <a:cubicBezTo>
                  <a:pt x="2816" y="3271"/>
                  <a:pt x="2885" y="3190"/>
                  <a:pt x="2854" y="3109"/>
                </a:cubicBezTo>
                <a:lnTo>
                  <a:pt x="2533" y="2117"/>
                </a:lnTo>
                <a:cubicBezTo>
                  <a:pt x="2519" y="2064"/>
                  <a:pt x="2533" y="2010"/>
                  <a:pt x="2586" y="1983"/>
                </a:cubicBezTo>
                <a:lnTo>
                  <a:pt x="3417" y="1367"/>
                </a:lnTo>
                <a:cubicBezTo>
                  <a:pt x="3524" y="1300"/>
                  <a:pt x="3471" y="1153"/>
                  <a:pt x="3350" y="1153"/>
                </a:cubicBezTo>
                <a:lnTo>
                  <a:pt x="2305" y="1153"/>
                </a:lnTo>
                <a:cubicBezTo>
                  <a:pt x="2251" y="1153"/>
                  <a:pt x="2211" y="1112"/>
                  <a:pt x="2198" y="1059"/>
                </a:cubicBezTo>
                <a:lnTo>
                  <a:pt x="1876" y="80"/>
                </a:lnTo>
                <a:cubicBezTo>
                  <a:pt x="1856" y="27"/>
                  <a:pt x="1806" y="0"/>
                  <a:pt x="1756" y="0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6"/>
          <p:cNvSpPr/>
          <p:nvPr/>
        </p:nvSpPr>
        <p:spPr>
          <a:xfrm>
            <a:off x="645127" y="592676"/>
            <a:ext cx="162500" cy="150747"/>
          </a:xfrm>
          <a:custGeom>
            <a:avLst/>
            <a:gdLst/>
            <a:ahLst/>
            <a:cxnLst/>
            <a:rect l="l" t="t" r="r" b="b"/>
            <a:pathLst>
              <a:path w="2627" h="2437" extrusionOk="0">
                <a:moveTo>
                  <a:pt x="1303" y="1"/>
                </a:moveTo>
                <a:cubicBezTo>
                  <a:pt x="1267" y="1"/>
                  <a:pt x="1233" y="21"/>
                  <a:pt x="1220" y="66"/>
                </a:cubicBezTo>
                <a:lnTo>
                  <a:pt x="979" y="803"/>
                </a:lnTo>
                <a:cubicBezTo>
                  <a:pt x="965" y="830"/>
                  <a:pt x="938" y="857"/>
                  <a:pt x="898" y="857"/>
                </a:cubicBezTo>
                <a:lnTo>
                  <a:pt x="121" y="857"/>
                </a:lnTo>
                <a:cubicBezTo>
                  <a:pt x="41" y="857"/>
                  <a:pt x="0" y="977"/>
                  <a:pt x="67" y="1031"/>
                </a:cubicBezTo>
                <a:lnTo>
                  <a:pt x="697" y="1487"/>
                </a:lnTo>
                <a:cubicBezTo>
                  <a:pt x="724" y="1500"/>
                  <a:pt x="737" y="1540"/>
                  <a:pt x="724" y="1581"/>
                </a:cubicBezTo>
                <a:lnTo>
                  <a:pt x="496" y="2318"/>
                </a:lnTo>
                <a:cubicBezTo>
                  <a:pt x="464" y="2381"/>
                  <a:pt x="525" y="2437"/>
                  <a:pt x="585" y="2437"/>
                </a:cubicBezTo>
                <a:cubicBezTo>
                  <a:pt x="601" y="2437"/>
                  <a:pt x="616" y="2433"/>
                  <a:pt x="630" y="2425"/>
                </a:cubicBezTo>
                <a:lnTo>
                  <a:pt x="1260" y="1969"/>
                </a:lnTo>
                <a:cubicBezTo>
                  <a:pt x="1273" y="1956"/>
                  <a:pt x="1290" y="1949"/>
                  <a:pt x="1309" y="1949"/>
                </a:cubicBezTo>
                <a:cubicBezTo>
                  <a:pt x="1327" y="1949"/>
                  <a:pt x="1347" y="1956"/>
                  <a:pt x="1367" y="1969"/>
                </a:cubicBezTo>
                <a:lnTo>
                  <a:pt x="1984" y="2425"/>
                </a:lnTo>
                <a:cubicBezTo>
                  <a:pt x="1997" y="2433"/>
                  <a:pt x="2013" y="2437"/>
                  <a:pt x="2029" y="2437"/>
                </a:cubicBezTo>
                <a:cubicBezTo>
                  <a:pt x="2089" y="2437"/>
                  <a:pt x="2152" y="2381"/>
                  <a:pt x="2131" y="2318"/>
                </a:cubicBezTo>
                <a:lnTo>
                  <a:pt x="1890" y="1581"/>
                </a:lnTo>
                <a:cubicBezTo>
                  <a:pt x="1876" y="1540"/>
                  <a:pt x="1890" y="1500"/>
                  <a:pt x="1917" y="1473"/>
                </a:cubicBezTo>
                <a:lnTo>
                  <a:pt x="2546" y="1044"/>
                </a:lnTo>
                <a:cubicBezTo>
                  <a:pt x="2627" y="991"/>
                  <a:pt x="2587" y="870"/>
                  <a:pt x="2493" y="870"/>
                </a:cubicBezTo>
                <a:lnTo>
                  <a:pt x="1716" y="870"/>
                </a:lnTo>
                <a:cubicBezTo>
                  <a:pt x="1675" y="870"/>
                  <a:pt x="1649" y="843"/>
                  <a:pt x="1635" y="803"/>
                </a:cubicBezTo>
                <a:lnTo>
                  <a:pt x="1394" y="66"/>
                </a:lnTo>
                <a:cubicBezTo>
                  <a:pt x="1380" y="24"/>
                  <a:pt x="1341" y="1"/>
                  <a:pt x="130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26"/>
          <p:cNvSpPr/>
          <p:nvPr/>
        </p:nvSpPr>
        <p:spPr>
          <a:xfrm>
            <a:off x="2477321" y="420776"/>
            <a:ext cx="161448" cy="151489"/>
          </a:xfrm>
          <a:custGeom>
            <a:avLst/>
            <a:gdLst/>
            <a:ahLst/>
            <a:cxnLst/>
            <a:rect l="l" t="t" r="r" b="b"/>
            <a:pathLst>
              <a:path w="2610" h="2449" extrusionOk="0">
                <a:moveTo>
                  <a:pt x="1303" y="1"/>
                </a:moveTo>
                <a:cubicBezTo>
                  <a:pt x="1266" y="1"/>
                  <a:pt x="1229" y="24"/>
                  <a:pt x="1216" y="71"/>
                </a:cubicBezTo>
                <a:lnTo>
                  <a:pt x="988" y="808"/>
                </a:lnTo>
                <a:cubicBezTo>
                  <a:pt x="974" y="848"/>
                  <a:pt x="934" y="875"/>
                  <a:pt x="894" y="875"/>
                </a:cubicBezTo>
                <a:lnTo>
                  <a:pt x="130" y="875"/>
                </a:lnTo>
                <a:cubicBezTo>
                  <a:pt x="125" y="875"/>
                  <a:pt x="121" y="874"/>
                  <a:pt x="116" y="874"/>
                </a:cubicBezTo>
                <a:cubicBezTo>
                  <a:pt x="33" y="874"/>
                  <a:pt x="0" y="985"/>
                  <a:pt x="77" y="1036"/>
                </a:cubicBezTo>
                <a:lnTo>
                  <a:pt x="693" y="1492"/>
                </a:lnTo>
                <a:cubicBezTo>
                  <a:pt x="733" y="1519"/>
                  <a:pt x="747" y="1559"/>
                  <a:pt x="733" y="1599"/>
                </a:cubicBezTo>
                <a:lnTo>
                  <a:pt x="492" y="2323"/>
                </a:lnTo>
                <a:cubicBezTo>
                  <a:pt x="472" y="2393"/>
                  <a:pt x="520" y="2449"/>
                  <a:pt x="580" y="2449"/>
                </a:cubicBezTo>
                <a:cubicBezTo>
                  <a:pt x="599" y="2449"/>
                  <a:pt x="620" y="2443"/>
                  <a:pt x="639" y="2430"/>
                </a:cubicBezTo>
                <a:lnTo>
                  <a:pt x="1256" y="1974"/>
                </a:lnTo>
                <a:cubicBezTo>
                  <a:pt x="1269" y="1961"/>
                  <a:pt x="1286" y="1954"/>
                  <a:pt x="1304" y="1954"/>
                </a:cubicBezTo>
                <a:cubicBezTo>
                  <a:pt x="1323" y="1954"/>
                  <a:pt x="1343" y="1961"/>
                  <a:pt x="1363" y="1974"/>
                </a:cubicBezTo>
                <a:lnTo>
                  <a:pt x="1980" y="2416"/>
                </a:lnTo>
                <a:cubicBezTo>
                  <a:pt x="1996" y="2430"/>
                  <a:pt x="2016" y="2436"/>
                  <a:pt x="2035" y="2436"/>
                </a:cubicBezTo>
                <a:cubicBezTo>
                  <a:pt x="2092" y="2436"/>
                  <a:pt x="2147" y="2383"/>
                  <a:pt x="2127" y="2323"/>
                </a:cubicBezTo>
                <a:lnTo>
                  <a:pt x="1886" y="1586"/>
                </a:lnTo>
                <a:cubicBezTo>
                  <a:pt x="1872" y="1545"/>
                  <a:pt x="1886" y="1505"/>
                  <a:pt x="1913" y="1492"/>
                </a:cubicBezTo>
                <a:lnTo>
                  <a:pt x="2542" y="1036"/>
                </a:lnTo>
                <a:cubicBezTo>
                  <a:pt x="2609" y="982"/>
                  <a:pt x="2583" y="862"/>
                  <a:pt x="2489" y="862"/>
                </a:cubicBezTo>
                <a:lnTo>
                  <a:pt x="1712" y="862"/>
                </a:lnTo>
                <a:cubicBezTo>
                  <a:pt x="1671" y="862"/>
                  <a:pt x="1644" y="835"/>
                  <a:pt x="1631" y="808"/>
                </a:cubicBezTo>
                <a:lnTo>
                  <a:pt x="1390" y="71"/>
                </a:lnTo>
                <a:cubicBezTo>
                  <a:pt x="1376" y="24"/>
                  <a:pt x="1340" y="1"/>
                  <a:pt x="1303" y="1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26"/>
          <p:cNvSpPr/>
          <p:nvPr/>
        </p:nvSpPr>
        <p:spPr>
          <a:xfrm>
            <a:off x="1818328" y="679956"/>
            <a:ext cx="114436" cy="113632"/>
          </a:xfrm>
          <a:custGeom>
            <a:avLst/>
            <a:gdLst/>
            <a:ahLst/>
            <a:cxnLst/>
            <a:rect l="l" t="t" r="r" b="b"/>
            <a:pathLst>
              <a:path w="1850" h="1837" extrusionOk="0">
                <a:moveTo>
                  <a:pt x="925" y="1"/>
                </a:moveTo>
                <a:cubicBezTo>
                  <a:pt x="416" y="1"/>
                  <a:pt x="0" y="416"/>
                  <a:pt x="0" y="925"/>
                </a:cubicBezTo>
                <a:cubicBezTo>
                  <a:pt x="0" y="1421"/>
                  <a:pt x="416" y="1836"/>
                  <a:pt x="925" y="1836"/>
                </a:cubicBezTo>
                <a:cubicBezTo>
                  <a:pt x="1434" y="1836"/>
                  <a:pt x="1850" y="1421"/>
                  <a:pt x="1850" y="925"/>
                </a:cubicBezTo>
                <a:cubicBezTo>
                  <a:pt x="1850" y="416"/>
                  <a:pt x="1434" y="1"/>
                  <a:pt x="925" y="1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6"/>
          <p:cNvSpPr/>
          <p:nvPr/>
        </p:nvSpPr>
        <p:spPr>
          <a:xfrm>
            <a:off x="1538708" y="309867"/>
            <a:ext cx="84621" cy="73054"/>
          </a:xfrm>
          <a:custGeom>
            <a:avLst/>
            <a:gdLst/>
            <a:ahLst/>
            <a:cxnLst/>
            <a:rect l="l" t="t" r="r" b="b"/>
            <a:pathLst>
              <a:path w="1368" h="1181" extrusionOk="0">
                <a:moveTo>
                  <a:pt x="588" y="0"/>
                </a:moveTo>
                <a:cubicBezTo>
                  <a:pt x="289" y="0"/>
                  <a:pt x="0" y="237"/>
                  <a:pt x="0" y="591"/>
                </a:cubicBezTo>
                <a:cubicBezTo>
                  <a:pt x="0" y="913"/>
                  <a:pt x="255" y="1181"/>
                  <a:pt x="590" y="1181"/>
                </a:cubicBezTo>
                <a:cubicBezTo>
                  <a:pt x="1099" y="1181"/>
                  <a:pt x="1367" y="551"/>
                  <a:pt x="992" y="176"/>
                </a:cubicBezTo>
                <a:cubicBezTo>
                  <a:pt x="875" y="54"/>
                  <a:pt x="730" y="0"/>
                  <a:pt x="58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6"/>
          <p:cNvSpPr/>
          <p:nvPr/>
        </p:nvSpPr>
        <p:spPr>
          <a:xfrm>
            <a:off x="1334724" y="904505"/>
            <a:ext cx="84621" cy="72744"/>
          </a:xfrm>
          <a:custGeom>
            <a:avLst/>
            <a:gdLst/>
            <a:ahLst/>
            <a:cxnLst/>
            <a:rect l="l" t="t" r="r" b="b"/>
            <a:pathLst>
              <a:path w="1368" h="1176" extrusionOk="0">
                <a:moveTo>
                  <a:pt x="592" y="1"/>
                </a:moveTo>
                <a:cubicBezTo>
                  <a:pt x="289" y="1"/>
                  <a:pt x="0" y="232"/>
                  <a:pt x="0" y="585"/>
                </a:cubicBezTo>
                <a:cubicBezTo>
                  <a:pt x="0" y="907"/>
                  <a:pt x="268" y="1175"/>
                  <a:pt x="590" y="1175"/>
                </a:cubicBezTo>
                <a:cubicBezTo>
                  <a:pt x="1112" y="1175"/>
                  <a:pt x="1367" y="545"/>
                  <a:pt x="1005" y="170"/>
                </a:cubicBezTo>
                <a:cubicBezTo>
                  <a:pt x="884" y="53"/>
                  <a:pt x="736" y="1"/>
                  <a:pt x="592" y="1"/>
                </a:cubicBezTo>
                <a:close/>
              </a:path>
            </a:pathLst>
          </a:custGeom>
          <a:solidFill>
            <a:srgbClr val="E21F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6"/>
          <p:cNvSpPr/>
          <p:nvPr/>
        </p:nvSpPr>
        <p:spPr>
          <a:xfrm>
            <a:off x="3772320" y="520423"/>
            <a:ext cx="84621" cy="72250"/>
          </a:xfrm>
          <a:custGeom>
            <a:avLst/>
            <a:gdLst/>
            <a:ahLst/>
            <a:cxnLst/>
            <a:rect l="l" t="t" r="r" b="b"/>
            <a:pathLst>
              <a:path w="1368" h="1168" extrusionOk="0">
                <a:moveTo>
                  <a:pt x="588" y="1"/>
                </a:moveTo>
                <a:cubicBezTo>
                  <a:pt x="289" y="1"/>
                  <a:pt x="1" y="238"/>
                  <a:pt x="1" y="592"/>
                </a:cubicBezTo>
                <a:cubicBezTo>
                  <a:pt x="1" y="913"/>
                  <a:pt x="255" y="1168"/>
                  <a:pt x="577" y="1168"/>
                </a:cubicBezTo>
                <a:cubicBezTo>
                  <a:pt x="1099" y="1168"/>
                  <a:pt x="1367" y="538"/>
                  <a:pt x="992" y="176"/>
                </a:cubicBezTo>
                <a:cubicBezTo>
                  <a:pt x="875" y="55"/>
                  <a:pt x="730" y="1"/>
                  <a:pt x="58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6"/>
          <p:cNvSpPr/>
          <p:nvPr/>
        </p:nvSpPr>
        <p:spPr>
          <a:xfrm>
            <a:off x="899602" y="346875"/>
            <a:ext cx="161696" cy="150437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6"/>
          <p:cNvSpPr/>
          <p:nvPr/>
        </p:nvSpPr>
        <p:spPr>
          <a:xfrm>
            <a:off x="1875891" y="185978"/>
            <a:ext cx="162562" cy="150437"/>
          </a:xfrm>
          <a:custGeom>
            <a:avLst/>
            <a:gdLst/>
            <a:ahLst/>
            <a:cxnLst/>
            <a:rect l="l" t="t" r="r" b="b"/>
            <a:pathLst>
              <a:path w="2628" h="2432" extrusionOk="0">
                <a:moveTo>
                  <a:pt x="1321" y="1"/>
                </a:moveTo>
                <a:cubicBezTo>
                  <a:pt x="1284" y="1"/>
                  <a:pt x="1247" y="21"/>
                  <a:pt x="1234" y="61"/>
                </a:cubicBezTo>
                <a:lnTo>
                  <a:pt x="993" y="798"/>
                </a:lnTo>
                <a:cubicBezTo>
                  <a:pt x="979" y="825"/>
                  <a:pt x="939" y="852"/>
                  <a:pt x="899" y="852"/>
                </a:cubicBezTo>
                <a:lnTo>
                  <a:pt x="135" y="852"/>
                </a:lnTo>
                <a:cubicBezTo>
                  <a:pt x="41" y="852"/>
                  <a:pt x="1" y="972"/>
                  <a:pt x="81" y="1026"/>
                </a:cubicBezTo>
                <a:lnTo>
                  <a:pt x="698" y="1481"/>
                </a:lnTo>
                <a:cubicBezTo>
                  <a:pt x="738" y="1495"/>
                  <a:pt x="751" y="1535"/>
                  <a:pt x="738" y="1575"/>
                </a:cubicBezTo>
                <a:lnTo>
                  <a:pt x="497" y="2312"/>
                </a:lnTo>
                <a:cubicBezTo>
                  <a:pt x="476" y="2376"/>
                  <a:pt x="530" y="2431"/>
                  <a:pt x="594" y="2431"/>
                </a:cubicBezTo>
                <a:cubicBezTo>
                  <a:pt x="611" y="2431"/>
                  <a:pt x="628" y="2428"/>
                  <a:pt x="644" y="2419"/>
                </a:cubicBezTo>
                <a:lnTo>
                  <a:pt x="1261" y="1964"/>
                </a:lnTo>
                <a:cubicBezTo>
                  <a:pt x="1281" y="1950"/>
                  <a:pt x="1301" y="1944"/>
                  <a:pt x="1319" y="1944"/>
                </a:cubicBezTo>
                <a:cubicBezTo>
                  <a:pt x="1338" y="1944"/>
                  <a:pt x="1354" y="1950"/>
                  <a:pt x="1368" y="1964"/>
                </a:cubicBezTo>
                <a:lnTo>
                  <a:pt x="1998" y="2419"/>
                </a:lnTo>
                <a:cubicBezTo>
                  <a:pt x="2012" y="2428"/>
                  <a:pt x="2026" y="2431"/>
                  <a:pt x="2041" y="2431"/>
                </a:cubicBezTo>
                <a:cubicBezTo>
                  <a:pt x="2098" y="2431"/>
                  <a:pt x="2153" y="2376"/>
                  <a:pt x="2132" y="2312"/>
                </a:cubicBezTo>
                <a:lnTo>
                  <a:pt x="1904" y="1575"/>
                </a:lnTo>
                <a:cubicBezTo>
                  <a:pt x="1890" y="1535"/>
                  <a:pt x="1904" y="1495"/>
                  <a:pt x="1931" y="1481"/>
                </a:cubicBezTo>
                <a:lnTo>
                  <a:pt x="2561" y="1026"/>
                </a:lnTo>
                <a:cubicBezTo>
                  <a:pt x="2628" y="972"/>
                  <a:pt x="2587" y="852"/>
                  <a:pt x="2507" y="852"/>
                </a:cubicBezTo>
                <a:lnTo>
                  <a:pt x="1730" y="852"/>
                </a:lnTo>
                <a:cubicBezTo>
                  <a:pt x="1689" y="852"/>
                  <a:pt x="1649" y="825"/>
                  <a:pt x="1649" y="798"/>
                </a:cubicBezTo>
                <a:lnTo>
                  <a:pt x="1408" y="61"/>
                </a:lnTo>
                <a:cubicBezTo>
                  <a:pt x="1395" y="21"/>
                  <a:pt x="1358" y="1"/>
                  <a:pt x="1321" y="1"/>
                </a:cubicBezTo>
                <a:close/>
              </a:path>
            </a:pathLst>
          </a:custGeom>
          <a:solidFill>
            <a:srgbClr val="E21F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26"/>
          <p:cNvSpPr/>
          <p:nvPr/>
        </p:nvSpPr>
        <p:spPr>
          <a:xfrm>
            <a:off x="2919993" y="743426"/>
            <a:ext cx="218110" cy="201841"/>
          </a:xfrm>
          <a:custGeom>
            <a:avLst/>
            <a:gdLst/>
            <a:ahLst/>
            <a:cxnLst/>
            <a:rect l="l" t="t" r="r" b="b"/>
            <a:pathLst>
              <a:path w="3526" h="3263" extrusionOk="0">
                <a:moveTo>
                  <a:pt x="1763" y="0"/>
                </a:moveTo>
                <a:cubicBezTo>
                  <a:pt x="1716" y="0"/>
                  <a:pt x="1669" y="23"/>
                  <a:pt x="1649" y="70"/>
                </a:cubicBezTo>
                <a:lnTo>
                  <a:pt x="1327" y="1062"/>
                </a:lnTo>
                <a:cubicBezTo>
                  <a:pt x="1314" y="1116"/>
                  <a:pt x="1274" y="1142"/>
                  <a:pt x="1220" y="1142"/>
                </a:cubicBezTo>
                <a:lnTo>
                  <a:pt x="175" y="1142"/>
                </a:lnTo>
                <a:cubicBezTo>
                  <a:pt x="54" y="1142"/>
                  <a:pt x="1" y="1303"/>
                  <a:pt x="108" y="1370"/>
                </a:cubicBezTo>
                <a:lnTo>
                  <a:pt x="939" y="1973"/>
                </a:lnTo>
                <a:cubicBezTo>
                  <a:pt x="992" y="2014"/>
                  <a:pt x="1006" y="2067"/>
                  <a:pt x="992" y="2121"/>
                </a:cubicBezTo>
                <a:lnTo>
                  <a:pt x="671" y="3099"/>
                </a:lnTo>
                <a:cubicBezTo>
                  <a:pt x="641" y="3188"/>
                  <a:pt x="707" y="3263"/>
                  <a:pt x="781" y="3263"/>
                </a:cubicBezTo>
                <a:cubicBezTo>
                  <a:pt x="807" y="3263"/>
                  <a:pt x="834" y="3254"/>
                  <a:pt x="858" y="3233"/>
                </a:cubicBezTo>
                <a:lnTo>
                  <a:pt x="1689" y="2630"/>
                </a:lnTo>
                <a:cubicBezTo>
                  <a:pt x="1716" y="2617"/>
                  <a:pt x="1743" y="2610"/>
                  <a:pt x="1768" y="2610"/>
                </a:cubicBezTo>
                <a:cubicBezTo>
                  <a:pt x="1793" y="2610"/>
                  <a:pt x="1816" y="2617"/>
                  <a:pt x="1837" y="2630"/>
                </a:cubicBezTo>
                <a:lnTo>
                  <a:pt x="2681" y="3233"/>
                </a:lnTo>
                <a:cubicBezTo>
                  <a:pt x="2705" y="3254"/>
                  <a:pt x="2732" y="3263"/>
                  <a:pt x="2758" y="3263"/>
                </a:cubicBezTo>
                <a:cubicBezTo>
                  <a:pt x="2832" y="3263"/>
                  <a:pt x="2898" y="3188"/>
                  <a:pt x="2868" y="3099"/>
                </a:cubicBezTo>
                <a:lnTo>
                  <a:pt x="2547" y="2121"/>
                </a:lnTo>
                <a:cubicBezTo>
                  <a:pt x="2533" y="2067"/>
                  <a:pt x="2547" y="2014"/>
                  <a:pt x="2587" y="1973"/>
                </a:cubicBezTo>
                <a:lnTo>
                  <a:pt x="3431" y="1370"/>
                </a:lnTo>
                <a:cubicBezTo>
                  <a:pt x="3525" y="1303"/>
                  <a:pt x="3471" y="1142"/>
                  <a:pt x="3351" y="1142"/>
                </a:cubicBezTo>
                <a:lnTo>
                  <a:pt x="2319" y="1142"/>
                </a:lnTo>
                <a:cubicBezTo>
                  <a:pt x="2265" y="1142"/>
                  <a:pt x="2212" y="1116"/>
                  <a:pt x="2198" y="1062"/>
                </a:cubicBezTo>
                <a:lnTo>
                  <a:pt x="1877" y="70"/>
                </a:lnTo>
                <a:cubicBezTo>
                  <a:pt x="1857" y="23"/>
                  <a:pt x="1810" y="0"/>
                  <a:pt x="176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6"/>
          <p:cNvSpPr/>
          <p:nvPr/>
        </p:nvSpPr>
        <p:spPr>
          <a:xfrm>
            <a:off x="3772322" y="873370"/>
            <a:ext cx="217244" cy="202521"/>
          </a:xfrm>
          <a:custGeom>
            <a:avLst/>
            <a:gdLst/>
            <a:ahLst/>
            <a:cxnLst/>
            <a:rect l="l" t="t" r="r" b="b"/>
            <a:pathLst>
              <a:path w="3512" h="3274" extrusionOk="0">
                <a:moveTo>
                  <a:pt x="1749" y="1"/>
                </a:moveTo>
                <a:cubicBezTo>
                  <a:pt x="1702" y="1"/>
                  <a:pt x="1655" y="27"/>
                  <a:pt x="1635" y="81"/>
                </a:cubicBezTo>
                <a:lnTo>
                  <a:pt x="1314" y="1073"/>
                </a:lnTo>
                <a:cubicBezTo>
                  <a:pt x="1300" y="1113"/>
                  <a:pt x="1247" y="1153"/>
                  <a:pt x="1206" y="1153"/>
                </a:cubicBezTo>
                <a:lnTo>
                  <a:pt x="161" y="1153"/>
                </a:lnTo>
                <a:cubicBezTo>
                  <a:pt x="41" y="1153"/>
                  <a:pt x="0" y="1301"/>
                  <a:pt x="94" y="1368"/>
                </a:cubicBezTo>
                <a:lnTo>
                  <a:pt x="925" y="1984"/>
                </a:lnTo>
                <a:cubicBezTo>
                  <a:pt x="965" y="2011"/>
                  <a:pt x="992" y="2078"/>
                  <a:pt x="965" y="2118"/>
                </a:cubicBezTo>
                <a:lnTo>
                  <a:pt x="657" y="3110"/>
                </a:lnTo>
                <a:cubicBezTo>
                  <a:pt x="626" y="3192"/>
                  <a:pt x="690" y="3266"/>
                  <a:pt x="770" y="3266"/>
                </a:cubicBezTo>
                <a:cubicBezTo>
                  <a:pt x="794" y="3266"/>
                  <a:pt x="820" y="3259"/>
                  <a:pt x="845" y="3244"/>
                </a:cubicBezTo>
                <a:lnTo>
                  <a:pt x="1676" y="2641"/>
                </a:lnTo>
                <a:cubicBezTo>
                  <a:pt x="1696" y="2620"/>
                  <a:pt x="1722" y="2610"/>
                  <a:pt x="1749" y="2610"/>
                </a:cubicBezTo>
                <a:cubicBezTo>
                  <a:pt x="1776" y="2610"/>
                  <a:pt x="1803" y="2620"/>
                  <a:pt x="1823" y="2641"/>
                </a:cubicBezTo>
                <a:lnTo>
                  <a:pt x="2667" y="3244"/>
                </a:lnTo>
                <a:cubicBezTo>
                  <a:pt x="2692" y="3264"/>
                  <a:pt x="2719" y="3274"/>
                  <a:pt x="2745" y="3274"/>
                </a:cubicBezTo>
                <a:cubicBezTo>
                  <a:pt x="2819" y="3274"/>
                  <a:pt x="2885" y="3199"/>
                  <a:pt x="2855" y="3110"/>
                </a:cubicBezTo>
                <a:lnTo>
                  <a:pt x="2533" y="2118"/>
                </a:lnTo>
                <a:cubicBezTo>
                  <a:pt x="2506" y="2078"/>
                  <a:pt x="2533" y="2011"/>
                  <a:pt x="2573" y="1984"/>
                </a:cubicBezTo>
                <a:lnTo>
                  <a:pt x="3418" y="1368"/>
                </a:lnTo>
                <a:cubicBezTo>
                  <a:pt x="3511" y="1301"/>
                  <a:pt x="3458" y="1153"/>
                  <a:pt x="3337" y="1153"/>
                </a:cubicBezTo>
                <a:lnTo>
                  <a:pt x="2305" y="1153"/>
                </a:lnTo>
                <a:cubicBezTo>
                  <a:pt x="2252" y="1153"/>
                  <a:pt x="2198" y="1113"/>
                  <a:pt x="2185" y="1073"/>
                </a:cubicBezTo>
                <a:lnTo>
                  <a:pt x="1863" y="81"/>
                </a:lnTo>
                <a:cubicBezTo>
                  <a:pt x="1843" y="27"/>
                  <a:pt x="1796" y="1"/>
                  <a:pt x="1749" y="1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26"/>
          <p:cNvSpPr/>
          <p:nvPr/>
        </p:nvSpPr>
        <p:spPr>
          <a:xfrm>
            <a:off x="3430701" y="268107"/>
            <a:ext cx="114436" cy="114436"/>
          </a:xfrm>
          <a:custGeom>
            <a:avLst/>
            <a:gdLst/>
            <a:ahLst/>
            <a:cxnLst/>
            <a:rect l="l" t="t" r="r" b="b"/>
            <a:pathLst>
              <a:path w="1850" h="1850" extrusionOk="0">
                <a:moveTo>
                  <a:pt x="925" y="0"/>
                </a:moveTo>
                <a:cubicBezTo>
                  <a:pt x="416" y="0"/>
                  <a:pt x="0" y="416"/>
                  <a:pt x="0" y="925"/>
                </a:cubicBezTo>
                <a:cubicBezTo>
                  <a:pt x="0" y="1434"/>
                  <a:pt x="416" y="1850"/>
                  <a:pt x="925" y="1850"/>
                </a:cubicBezTo>
                <a:cubicBezTo>
                  <a:pt x="1434" y="1850"/>
                  <a:pt x="1849" y="1434"/>
                  <a:pt x="1849" y="925"/>
                </a:cubicBezTo>
                <a:cubicBezTo>
                  <a:pt x="1849" y="416"/>
                  <a:pt x="1434" y="0"/>
                  <a:pt x="925" y="0"/>
                </a:cubicBezTo>
                <a:close/>
              </a:path>
            </a:pathLst>
          </a:custGeom>
          <a:solidFill>
            <a:srgbClr val="E21F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6"/>
          <p:cNvSpPr/>
          <p:nvPr/>
        </p:nvSpPr>
        <p:spPr>
          <a:xfrm>
            <a:off x="4206046" y="628933"/>
            <a:ext cx="113632" cy="114498"/>
          </a:xfrm>
          <a:custGeom>
            <a:avLst/>
            <a:gdLst/>
            <a:ahLst/>
            <a:cxnLst/>
            <a:rect l="l" t="t" r="r" b="b"/>
            <a:pathLst>
              <a:path w="1837" h="1851" extrusionOk="0">
                <a:moveTo>
                  <a:pt x="925" y="1"/>
                </a:moveTo>
                <a:cubicBezTo>
                  <a:pt x="416" y="1"/>
                  <a:pt x="0" y="416"/>
                  <a:pt x="0" y="925"/>
                </a:cubicBezTo>
                <a:cubicBezTo>
                  <a:pt x="0" y="1435"/>
                  <a:pt x="416" y="1850"/>
                  <a:pt x="925" y="1850"/>
                </a:cubicBezTo>
                <a:cubicBezTo>
                  <a:pt x="1434" y="1850"/>
                  <a:pt x="1836" y="1435"/>
                  <a:pt x="1836" y="925"/>
                </a:cubicBezTo>
                <a:cubicBezTo>
                  <a:pt x="1836" y="416"/>
                  <a:pt x="1434" y="1"/>
                  <a:pt x="925" y="1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26"/>
          <p:cNvSpPr/>
          <p:nvPr/>
        </p:nvSpPr>
        <p:spPr>
          <a:xfrm>
            <a:off x="2304177" y="904317"/>
            <a:ext cx="84621" cy="73116"/>
          </a:xfrm>
          <a:custGeom>
            <a:avLst/>
            <a:gdLst/>
            <a:ahLst/>
            <a:cxnLst/>
            <a:rect l="l" t="t" r="r" b="b"/>
            <a:pathLst>
              <a:path w="1368" h="1182" extrusionOk="0">
                <a:moveTo>
                  <a:pt x="591" y="1"/>
                </a:moveTo>
                <a:cubicBezTo>
                  <a:pt x="289" y="1"/>
                  <a:pt x="0" y="238"/>
                  <a:pt x="0" y="591"/>
                </a:cubicBezTo>
                <a:cubicBezTo>
                  <a:pt x="0" y="913"/>
                  <a:pt x="268" y="1181"/>
                  <a:pt x="590" y="1181"/>
                </a:cubicBezTo>
                <a:cubicBezTo>
                  <a:pt x="1112" y="1181"/>
                  <a:pt x="1367" y="538"/>
                  <a:pt x="1005" y="176"/>
                </a:cubicBezTo>
                <a:cubicBezTo>
                  <a:pt x="884" y="55"/>
                  <a:pt x="736" y="1"/>
                  <a:pt x="5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f section + Description 1">
  <p:cSld name="CUSTOM_14">
    <p:bg>
      <p:bgPr>
        <a:solidFill>
          <a:srgbClr val="FFFFFF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7"/>
          <p:cNvSpPr txBox="1">
            <a:spLocks noGrp="1"/>
          </p:cNvSpPr>
          <p:nvPr>
            <p:ph type="title"/>
          </p:nvPr>
        </p:nvSpPr>
        <p:spPr>
          <a:xfrm>
            <a:off x="619130" y="3028170"/>
            <a:ext cx="3598800" cy="88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74" name="Google Shape;474;p27"/>
          <p:cNvSpPr txBox="1">
            <a:spLocks noGrp="1"/>
          </p:cNvSpPr>
          <p:nvPr>
            <p:ph type="subTitle" idx="1"/>
          </p:nvPr>
        </p:nvSpPr>
        <p:spPr>
          <a:xfrm>
            <a:off x="619129" y="3916479"/>
            <a:ext cx="2850600" cy="8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475" name="Google Shape;475;p27"/>
          <p:cNvGrpSpPr/>
          <p:nvPr/>
        </p:nvGrpSpPr>
        <p:grpSpPr>
          <a:xfrm>
            <a:off x="8403124" y="264642"/>
            <a:ext cx="546636" cy="797917"/>
            <a:chOff x="8403124" y="264642"/>
            <a:chExt cx="546636" cy="797917"/>
          </a:xfrm>
        </p:grpSpPr>
        <p:sp>
          <p:nvSpPr>
            <p:cNvPr id="476" name="Google Shape;476;p27"/>
            <p:cNvSpPr/>
            <p:nvPr/>
          </p:nvSpPr>
          <p:spPr>
            <a:xfrm rot="-1026082">
              <a:off x="8768689" y="285202"/>
              <a:ext cx="162500" cy="150747"/>
            </a:xfrm>
            <a:custGeom>
              <a:avLst/>
              <a:gdLst/>
              <a:ahLst/>
              <a:cxnLst/>
              <a:rect l="l" t="t" r="r" b="b"/>
              <a:pathLst>
                <a:path w="2627" h="2437" extrusionOk="0">
                  <a:moveTo>
                    <a:pt x="1303" y="1"/>
                  </a:moveTo>
                  <a:cubicBezTo>
                    <a:pt x="1267" y="1"/>
                    <a:pt x="1233" y="21"/>
                    <a:pt x="1220" y="66"/>
                  </a:cubicBezTo>
                  <a:lnTo>
                    <a:pt x="979" y="803"/>
                  </a:lnTo>
                  <a:cubicBezTo>
                    <a:pt x="965" y="830"/>
                    <a:pt x="938" y="857"/>
                    <a:pt x="898" y="857"/>
                  </a:cubicBezTo>
                  <a:lnTo>
                    <a:pt x="121" y="857"/>
                  </a:lnTo>
                  <a:cubicBezTo>
                    <a:pt x="41" y="857"/>
                    <a:pt x="0" y="977"/>
                    <a:pt x="67" y="1031"/>
                  </a:cubicBezTo>
                  <a:lnTo>
                    <a:pt x="697" y="1487"/>
                  </a:lnTo>
                  <a:cubicBezTo>
                    <a:pt x="724" y="1500"/>
                    <a:pt x="737" y="1540"/>
                    <a:pt x="724" y="1581"/>
                  </a:cubicBezTo>
                  <a:lnTo>
                    <a:pt x="496" y="2318"/>
                  </a:lnTo>
                  <a:cubicBezTo>
                    <a:pt x="464" y="2381"/>
                    <a:pt x="525" y="2437"/>
                    <a:pt x="585" y="2437"/>
                  </a:cubicBezTo>
                  <a:cubicBezTo>
                    <a:pt x="601" y="2437"/>
                    <a:pt x="616" y="2433"/>
                    <a:pt x="630" y="2425"/>
                  </a:cubicBezTo>
                  <a:lnTo>
                    <a:pt x="1260" y="1969"/>
                  </a:lnTo>
                  <a:cubicBezTo>
                    <a:pt x="1273" y="1956"/>
                    <a:pt x="1290" y="1949"/>
                    <a:pt x="1309" y="1949"/>
                  </a:cubicBezTo>
                  <a:cubicBezTo>
                    <a:pt x="1327" y="1949"/>
                    <a:pt x="1347" y="1956"/>
                    <a:pt x="1367" y="1969"/>
                  </a:cubicBezTo>
                  <a:lnTo>
                    <a:pt x="1984" y="2425"/>
                  </a:lnTo>
                  <a:cubicBezTo>
                    <a:pt x="1997" y="2433"/>
                    <a:pt x="2013" y="2437"/>
                    <a:pt x="2029" y="2437"/>
                  </a:cubicBezTo>
                  <a:cubicBezTo>
                    <a:pt x="2089" y="2437"/>
                    <a:pt x="2152" y="2381"/>
                    <a:pt x="2131" y="2318"/>
                  </a:cubicBezTo>
                  <a:lnTo>
                    <a:pt x="1890" y="1581"/>
                  </a:lnTo>
                  <a:cubicBezTo>
                    <a:pt x="1876" y="1540"/>
                    <a:pt x="1890" y="1500"/>
                    <a:pt x="1917" y="1473"/>
                  </a:cubicBezTo>
                  <a:lnTo>
                    <a:pt x="2546" y="1044"/>
                  </a:lnTo>
                  <a:cubicBezTo>
                    <a:pt x="2627" y="991"/>
                    <a:pt x="2587" y="870"/>
                    <a:pt x="2493" y="870"/>
                  </a:cubicBezTo>
                  <a:lnTo>
                    <a:pt x="1716" y="870"/>
                  </a:lnTo>
                  <a:cubicBezTo>
                    <a:pt x="1675" y="870"/>
                    <a:pt x="1649" y="843"/>
                    <a:pt x="1635" y="803"/>
                  </a:cubicBezTo>
                  <a:lnTo>
                    <a:pt x="1394" y="66"/>
                  </a:lnTo>
                  <a:cubicBezTo>
                    <a:pt x="1380" y="24"/>
                    <a:pt x="1341" y="1"/>
                    <a:pt x="13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7"/>
            <p:cNvSpPr/>
            <p:nvPr/>
          </p:nvSpPr>
          <p:spPr>
            <a:xfrm>
              <a:off x="8807624" y="627230"/>
              <a:ext cx="84621" cy="72744"/>
            </a:xfrm>
            <a:custGeom>
              <a:avLst/>
              <a:gdLst/>
              <a:ahLst/>
              <a:cxnLst/>
              <a:rect l="l" t="t" r="r" b="b"/>
              <a:pathLst>
                <a:path w="1368" h="1176" extrusionOk="0">
                  <a:moveTo>
                    <a:pt x="592" y="1"/>
                  </a:moveTo>
                  <a:cubicBezTo>
                    <a:pt x="289" y="1"/>
                    <a:pt x="0" y="232"/>
                    <a:pt x="0" y="585"/>
                  </a:cubicBezTo>
                  <a:cubicBezTo>
                    <a:pt x="0" y="907"/>
                    <a:pt x="268" y="1175"/>
                    <a:pt x="590" y="1175"/>
                  </a:cubicBezTo>
                  <a:cubicBezTo>
                    <a:pt x="1112" y="1175"/>
                    <a:pt x="1367" y="545"/>
                    <a:pt x="1005" y="170"/>
                  </a:cubicBezTo>
                  <a:cubicBezTo>
                    <a:pt x="884" y="53"/>
                    <a:pt x="736" y="1"/>
                    <a:pt x="5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7"/>
            <p:cNvSpPr/>
            <p:nvPr/>
          </p:nvSpPr>
          <p:spPr>
            <a:xfrm>
              <a:off x="8450751" y="383600"/>
              <a:ext cx="138702" cy="119226"/>
            </a:xfrm>
            <a:custGeom>
              <a:avLst/>
              <a:gdLst/>
              <a:ahLst/>
              <a:cxnLst/>
              <a:rect l="l" t="t" r="r" b="b"/>
              <a:pathLst>
                <a:path w="1368" h="1176" extrusionOk="0">
                  <a:moveTo>
                    <a:pt x="592" y="1"/>
                  </a:moveTo>
                  <a:cubicBezTo>
                    <a:pt x="289" y="1"/>
                    <a:pt x="0" y="232"/>
                    <a:pt x="0" y="585"/>
                  </a:cubicBezTo>
                  <a:cubicBezTo>
                    <a:pt x="0" y="907"/>
                    <a:pt x="268" y="1175"/>
                    <a:pt x="590" y="1175"/>
                  </a:cubicBezTo>
                  <a:cubicBezTo>
                    <a:pt x="1112" y="1175"/>
                    <a:pt x="1367" y="545"/>
                    <a:pt x="1005" y="170"/>
                  </a:cubicBezTo>
                  <a:cubicBezTo>
                    <a:pt x="884" y="53"/>
                    <a:pt x="736" y="1"/>
                    <a:pt x="5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7"/>
            <p:cNvSpPr/>
            <p:nvPr/>
          </p:nvSpPr>
          <p:spPr>
            <a:xfrm>
              <a:off x="8403124" y="707055"/>
              <a:ext cx="84621" cy="72744"/>
            </a:xfrm>
            <a:custGeom>
              <a:avLst/>
              <a:gdLst/>
              <a:ahLst/>
              <a:cxnLst/>
              <a:rect l="l" t="t" r="r" b="b"/>
              <a:pathLst>
                <a:path w="1368" h="1176" extrusionOk="0">
                  <a:moveTo>
                    <a:pt x="592" y="1"/>
                  </a:moveTo>
                  <a:cubicBezTo>
                    <a:pt x="289" y="1"/>
                    <a:pt x="0" y="232"/>
                    <a:pt x="0" y="585"/>
                  </a:cubicBezTo>
                  <a:cubicBezTo>
                    <a:pt x="0" y="907"/>
                    <a:pt x="268" y="1175"/>
                    <a:pt x="590" y="1175"/>
                  </a:cubicBezTo>
                  <a:cubicBezTo>
                    <a:pt x="1112" y="1175"/>
                    <a:pt x="1367" y="545"/>
                    <a:pt x="1005" y="170"/>
                  </a:cubicBezTo>
                  <a:cubicBezTo>
                    <a:pt x="884" y="53"/>
                    <a:pt x="736" y="1"/>
                    <a:pt x="5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7"/>
            <p:cNvSpPr/>
            <p:nvPr/>
          </p:nvSpPr>
          <p:spPr>
            <a:xfrm rot="-1026082">
              <a:off x="8626564" y="891252"/>
              <a:ext cx="162500" cy="150747"/>
            </a:xfrm>
            <a:custGeom>
              <a:avLst/>
              <a:gdLst/>
              <a:ahLst/>
              <a:cxnLst/>
              <a:rect l="l" t="t" r="r" b="b"/>
              <a:pathLst>
                <a:path w="2627" h="2437" extrusionOk="0">
                  <a:moveTo>
                    <a:pt x="1303" y="1"/>
                  </a:moveTo>
                  <a:cubicBezTo>
                    <a:pt x="1267" y="1"/>
                    <a:pt x="1233" y="21"/>
                    <a:pt x="1220" y="66"/>
                  </a:cubicBezTo>
                  <a:lnTo>
                    <a:pt x="979" y="803"/>
                  </a:lnTo>
                  <a:cubicBezTo>
                    <a:pt x="965" y="830"/>
                    <a:pt x="938" y="857"/>
                    <a:pt x="898" y="857"/>
                  </a:cubicBezTo>
                  <a:lnTo>
                    <a:pt x="121" y="857"/>
                  </a:lnTo>
                  <a:cubicBezTo>
                    <a:pt x="41" y="857"/>
                    <a:pt x="0" y="977"/>
                    <a:pt x="67" y="1031"/>
                  </a:cubicBezTo>
                  <a:lnTo>
                    <a:pt x="697" y="1487"/>
                  </a:lnTo>
                  <a:cubicBezTo>
                    <a:pt x="724" y="1500"/>
                    <a:pt x="737" y="1540"/>
                    <a:pt x="724" y="1581"/>
                  </a:cubicBezTo>
                  <a:lnTo>
                    <a:pt x="496" y="2318"/>
                  </a:lnTo>
                  <a:cubicBezTo>
                    <a:pt x="464" y="2381"/>
                    <a:pt x="525" y="2437"/>
                    <a:pt x="585" y="2437"/>
                  </a:cubicBezTo>
                  <a:cubicBezTo>
                    <a:pt x="601" y="2437"/>
                    <a:pt x="616" y="2433"/>
                    <a:pt x="630" y="2425"/>
                  </a:cubicBezTo>
                  <a:lnTo>
                    <a:pt x="1260" y="1969"/>
                  </a:lnTo>
                  <a:cubicBezTo>
                    <a:pt x="1273" y="1956"/>
                    <a:pt x="1290" y="1949"/>
                    <a:pt x="1309" y="1949"/>
                  </a:cubicBezTo>
                  <a:cubicBezTo>
                    <a:pt x="1327" y="1949"/>
                    <a:pt x="1347" y="1956"/>
                    <a:pt x="1367" y="1969"/>
                  </a:cubicBezTo>
                  <a:lnTo>
                    <a:pt x="1984" y="2425"/>
                  </a:lnTo>
                  <a:cubicBezTo>
                    <a:pt x="1997" y="2433"/>
                    <a:pt x="2013" y="2437"/>
                    <a:pt x="2029" y="2437"/>
                  </a:cubicBezTo>
                  <a:cubicBezTo>
                    <a:pt x="2089" y="2437"/>
                    <a:pt x="2152" y="2381"/>
                    <a:pt x="2131" y="2318"/>
                  </a:cubicBezTo>
                  <a:lnTo>
                    <a:pt x="1890" y="1581"/>
                  </a:lnTo>
                  <a:cubicBezTo>
                    <a:pt x="1876" y="1540"/>
                    <a:pt x="1890" y="1500"/>
                    <a:pt x="1917" y="1473"/>
                  </a:cubicBezTo>
                  <a:lnTo>
                    <a:pt x="2546" y="1044"/>
                  </a:lnTo>
                  <a:cubicBezTo>
                    <a:pt x="2627" y="991"/>
                    <a:pt x="2587" y="870"/>
                    <a:pt x="2493" y="870"/>
                  </a:cubicBezTo>
                  <a:lnTo>
                    <a:pt x="1716" y="870"/>
                  </a:lnTo>
                  <a:cubicBezTo>
                    <a:pt x="1675" y="870"/>
                    <a:pt x="1649" y="843"/>
                    <a:pt x="1635" y="803"/>
                  </a:cubicBezTo>
                  <a:lnTo>
                    <a:pt x="1394" y="66"/>
                  </a:lnTo>
                  <a:cubicBezTo>
                    <a:pt x="1380" y="24"/>
                    <a:pt x="1341" y="1"/>
                    <a:pt x="1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f section + Description 2">
  <p:cSld name="CUSTOM_15">
    <p:bg>
      <p:bgPr>
        <a:solidFill>
          <a:srgbClr val="FFFFFF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8"/>
          <p:cNvSpPr txBox="1">
            <a:spLocks noGrp="1"/>
          </p:cNvSpPr>
          <p:nvPr>
            <p:ph type="title"/>
          </p:nvPr>
        </p:nvSpPr>
        <p:spPr>
          <a:xfrm>
            <a:off x="787200" y="734975"/>
            <a:ext cx="3784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28"/>
          <p:cNvSpPr txBox="1">
            <a:spLocks noGrp="1"/>
          </p:cNvSpPr>
          <p:nvPr>
            <p:ph type="body" idx="1"/>
          </p:nvPr>
        </p:nvSpPr>
        <p:spPr>
          <a:xfrm>
            <a:off x="787200" y="1427700"/>
            <a:ext cx="2964000" cy="24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600"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1">
  <p:cSld name="CUSTOM_17">
    <p:bg>
      <p:bgPr>
        <a:solidFill>
          <a:srgbClr val="FFFFFF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9"/>
          <p:cNvSpPr/>
          <p:nvPr/>
        </p:nvSpPr>
        <p:spPr>
          <a:xfrm rot="-899965">
            <a:off x="346727" y="1292178"/>
            <a:ext cx="169530" cy="157727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9"/>
          <p:cNvSpPr/>
          <p:nvPr/>
        </p:nvSpPr>
        <p:spPr>
          <a:xfrm rot="1799914">
            <a:off x="441519" y="691198"/>
            <a:ext cx="169525" cy="157722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29"/>
          <p:cNvSpPr/>
          <p:nvPr/>
        </p:nvSpPr>
        <p:spPr>
          <a:xfrm>
            <a:off x="167643" y="300192"/>
            <a:ext cx="134700" cy="134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29"/>
          <p:cNvSpPr/>
          <p:nvPr/>
        </p:nvSpPr>
        <p:spPr>
          <a:xfrm>
            <a:off x="8777075" y="724901"/>
            <a:ext cx="90600" cy="90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29"/>
          <p:cNvSpPr/>
          <p:nvPr/>
        </p:nvSpPr>
        <p:spPr>
          <a:xfrm rot="1799914">
            <a:off x="8859719" y="165973"/>
            <a:ext cx="169525" cy="157722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29"/>
          <p:cNvSpPr/>
          <p:nvPr/>
        </p:nvSpPr>
        <p:spPr>
          <a:xfrm>
            <a:off x="8421568" y="399242"/>
            <a:ext cx="134700" cy="13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29"/>
          <p:cNvSpPr/>
          <p:nvPr/>
        </p:nvSpPr>
        <p:spPr>
          <a:xfrm>
            <a:off x="189700" y="868526"/>
            <a:ext cx="90600" cy="90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9"/>
          <p:cNvSpPr/>
          <p:nvPr/>
        </p:nvSpPr>
        <p:spPr>
          <a:xfrm rot="-899965">
            <a:off x="8497615" y="887766"/>
            <a:ext cx="169530" cy="157727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29"/>
          <p:cNvSpPr/>
          <p:nvPr/>
        </p:nvSpPr>
        <p:spPr>
          <a:xfrm>
            <a:off x="8831650" y="1378851"/>
            <a:ext cx="90600" cy="90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29"/>
          <p:cNvSpPr/>
          <p:nvPr/>
        </p:nvSpPr>
        <p:spPr>
          <a:xfrm>
            <a:off x="599700" y="134151"/>
            <a:ext cx="90600" cy="90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29"/>
          <p:cNvSpPr txBox="1">
            <a:spLocks noGrp="1"/>
          </p:cNvSpPr>
          <p:nvPr>
            <p:ph type="title"/>
          </p:nvPr>
        </p:nvSpPr>
        <p:spPr>
          <a:xfrm>
            <a:off x="713369" y="716832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2">
  <p:cSld name="CUSTOM_17_1">
    <p:bg>
      <p:bgPr>
        <a:solidFill>
          <a:srgbClr val="FFFFFF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0"/>
          <p:cNvSpPr/>
          <p:nvPr/>
        </p:nvSpPr>
        <p:spPr>
          <a:xfrm rot="-899965">
            <a:off x="346727" y="1292178"/>
            <a:ext cx="169530" cy="157727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0"/>
          <p:cNvSpPr/>
          <p:nvPr/>
        </p:nvSpPr>
        <p:spPr>
          <a:xfrm rot="1799914">
            <a:off x="441519" y="691198"/>
            <a:ext cx="169525" cy="157722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30"/>
          <p:cNvSpPr/>
          <p:nvPr/>
        </p:nvSpPr>
        <p:spPr>
          <a:xfrm>
            <a:off x="167643" y="300192"/>
            <a:ext cx="134700" cy="134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30"/>
          <p:cNvSpPr/>
          <p:nvPr/>
        </p:nvSpPr>
        <p:spPr>
          <a:xfrm>
            <a:off x="8777075" y="724901"/>
            <a:ext cx="90600" cy="90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0"/>
          <p:cNvSpPr/>
          <p:nvPr/>
        </p:nvSpPr>
        <p:spPr>
          <a:xfrm rot="1799914">
            <a:off x="8859719" y="165973"/>
            <a:ext cx="169525" cy="157722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0"/>
          <p:cNvSpPr/>
          <p:nvPr/>
        </p:nvSpPr>
        <p:spPr>
          <a:xfrm>
            <a:off x="8480093" y="399242"/>
            <a:ext cx="134700" cy="13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30"/>
          <p:cNvSpPr/>
          <p:nvPr/>
        </p:nvSpPr>
        <p:spPr>
          <a:xfrm>
            <a:off x="189700" y="868526"/>
            <a:ext cx="90600" cy="90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30"/>
          <p:cNvSpPr/>
          <p:nvPr/>
        </p:nvSpPr>
        <p:spPr>
          <a:xfrm rot="-899965">
            <a:off x="8497615" y="887766"/>
            <a:ext cx="169530" cy="157727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30"/>
          <p:cNvSpPr/>
          <p:nvPr/>
        </p:nvSpPr>
        <p:spPr>
          <a:xfrm>
            <a:off x="8831650" y="1378851"/>
            <a:ext cx="90600" cy="90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30"/>
          <p:cNvSpPr/>
          <p:nvPr/>
        </p:nvSpPr>
        <p:spPr>
          <a:xfrm>
            <a:off x="576525" y="175901"/>
            <a:ext cx="90600" cy="90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30"/>
          <p:cNvSpPr txBox="1">
            <a:spLocks noGrp="1"/>
          </p:cNvSpPr>
          <p:nvPr>
            <p:ph type="title"/>
          </p:nvPr>
        </p:nvSpPr>
        <p:spPr>
          <a:xfrm>
            <a:off x="711825" y="716829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30"/>
          <p:cNvSpPr/>
          <p:nvPr/>
        </p:nvSpPr>
        <p:spPr>
          <a:xfrm rot="1799914">
            <a:off x="8670069" y="1863448"/>
            <a:ext cx="169525" cy="157722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30"/>
          <p:cNvSpPr/>
          <p:nvPr/>
        </p:nvSpPr>
        <p:spPr>
          <a:xfrm>
            <a:off x="8905038" y="2340175"/>
            <a:ext cx="78900" cy="7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30"/>
          <p:cNvSpPr/>
          <p:nvPr/>
        </p:nvSpPr>
        <p:spPr>
          <a:xfrm rot="-900001">
            <a:off x="8569239" y="2636873"/>
            <a:ext cx="128342" cy="119406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0"/>
          <p:cNvSpPr/>
          <p:nvPr/>
        </p:nvSpPr>
        <p:spPr>
          <a:xfrm>
            <a:off x="8877131" y="3205217"/>
            <a:ext cx="134700" cy="13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30"/>
          <p:cNvSpPr/>
          <p:nvPr/>
        </p:nvSpPr>
        <p:spPr>
          <a:xfrm>
            <a:off x="8684663" y="3481100"/>
            <a:ext cx="78900" cy="7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30"/>
          <p:cNvSpPr/>
          <p:nvPr/>
        </p:nvSpPr>
        <p:spPr>
          <a:xfrm rot="1799914">
            <a:off x="8792182" y="3876348"/>
            <a:ext cx="169525" cy="157722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30"/>
          <p:cNvSpPr/>
          <p:nvPr/>
        </p:nvSpPr>
        <p:spPr>
          <a:xfrm>
            <a:off x="8628868" y="4385992"/>
            <a:ext cx="134700" cy="13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30"/>
          <p:cNvSpPr/>
          <p:nvPr/>
        </p:nvSpPr>
        <p:spPr>
          <a:xfrm>
            <a:off x="8905038" y="4793750"/>
            <a:ext cx="78900" cy="7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30"/>
          <p:cNvSpPr/>
          <p:nvPr/>
        </p:nvSpPr>
        <p:spPr>
          <a:xfrm>
            <a:off x="201000" y="1706200"/>
            <a:ext cx="68100" cy="67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30"/>
          <p:cNvSpPr/>
          <p:nvPr/>
        </p:nvSpPr>
        <p:spPr>
          <a:xfrm rot="-899959">
            <a:off x="356916" y="2012428"/>
            <a:ext cx="268185" cy="249518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30"/>
          <p:cNvSpPr/>
          <p:nvPr/>
        </p:nvSpPr>
        <p:spPr>
          <a:xfrm>
            <a:off x="232568" y="2487892"/>
            <a:ext cx="134700" cy="134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30"/>
          <p:cNvSpPr/>
          <p:nvPr/>
        </p:nvSpPr>
        <p:spPr>
          <a:xfrm>
            <a:off x="458931" y="2984142"/>
            <a:ext cx="134700" cy="13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30"/>
          <p:cNvSpPr/>
          <p:nvPr/>
        </p:nvSpPr>
        <p:spPr>
          <a:xfrm>
            <a:off x="189750" y="3118551"/>
            <a:ext cx="90600" cy="90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30"/>
          <p:cNvSpPr/>
          <p:nvPr/>
        </p:nvSpPr>
        <p:spPr>
          <a:xfrm rot="1799914">
            <a:off x="378919" y="3469348"/>
            <a:ext cx="169525" cy="157722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30"/>
          <p:cNvSpPr/>
          <p:nvPr/>
        </p:nvSpPr>
        <p:spPr>
          <a:xfrm>
            <a:off x="480988" y="4311701"/>
            <a:ext cx="90600" cy="90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30"/>
          <p:cNvSpPr/>
          <p:nvPr/>
        </p:nvSpPr>
        <p:spPr>
          <a:xfrm rot="-899965">
            <a:off x="185177" y="3863778"/>
            <a:ext cx="169530" cy="157727"/>
          </a:xfrm>
          <a:custGeom>
            <a:avLst/>
            <a:gdLst/>
            <a:ahLst/>
            <a:cxnLst/>
            <a:rect l="l" t="t" r="r" b="b"/>
            <a:pathLst>
              <a:path w="2614" h="2432" extrusionOk="0">
                <a:moveTo>
                  <a:pt x="1302" y="1"/>
                </a:moveTo>
                <a:cubicBezTo>
                  <a:pt x="1267" y="1"/>
                  <a:pt x="1233" y="21"/>
                  <a:pt x="1220" y="61"/>
                </a:cubicBezTo>
                <a:lnTo>
                  <a:pt x="979" y="798"/>
                </a:lnTo>
                <a:cubicBezTo>
                  <a:pt x="965" y="825"/>
                  <a:pt x="938" y="852"/>
                  <a:pt x="898" y="852"/>
                </a:cubicBezTo>
                <a:lnTo>
                  <a:pt x="121" y="852"/>
                </a:lnTo>
                <a:cubicBezTo>
                  <a:pt x="27" y="852"/>
                  <a:pt x="0" y="972"/>
                  <a:pt x="67" y="1026"/>
                </a:cubicBezTo>
                <a:lnTo>
                  <a:pt x="684" y="1481"/>
                </a:lnTo>
                <a:cubicBezTo>
                  <a:pt x="711" y="1495"/>
                  <a:pt x="724" y="1535"/>
                  <a:pt x="724" y="1575"/>
                </a:cubicBezTo>
                <a:lnTo>
                  <a:pt x="483" y="2312"/>
                </a:lnTo>
                <a:cubicBezTo>
                  <a:pt x="461" y="2376"/>
                  <a:pt x="516" y="2432"/>
                  <a:pt x="573" y="2432"/>
                </a:cubicBezTo>
                <a:cubicBezTo>
                  <a:pt x="588" y="2432"/>
                  <a:pt x="603" y="2428"/>
                  <a:pt x="617" y="2420"/>
                </a:cubicBezTo>
                <a:lnTo>
                  <a:pt x="1247" y="1964"/>
                </a:lnTo>
                <a:cubicBezTo>
                  <a:pt x="1260" y="1951"/>
                  <a:pt x="1277" y="1944"/>
                  <a:pt x="1295" y="1944"/>
                </a:cubicBezTo>
                <a:cubicBezTo>
                  <a:pt x="1314" y="1944"/>
                  <a:pt x="1334" y="1951"/>
                  <a:pt x="1354" y="1964"/>
                </a:cubicBezTo>
                <a:lnTo>
                  <a:pt x="1970" y="2420"/>
                </a:lnTo>
                <a:cubicBezTo>
                  <a:pt x="1987" y="2428"/>
                  <a:pt x="2004" y="2432"/>
                  <a:pt x="2020" y="2432"/>
                </a:cubicBezTo>
                <a:cubicBezTo>
                  <a:pt x="2084" y="2432"/>
                  <a:pt x="2139" y="2376"/>
                  <a:pt x="2118" y="2312"/>
                </a:cubicBezTo>
                <a:lnTo>
                  <a:pt x="1876" y="1575"/>
                </a:lnTo>
                <a:cubicBezTo>
                  <a:pt x="1863" y="1535"/>
                  <a:pt x="1876" y="1495"/>
                  <a:pt x="1917" y="1481"/>
                </a:cubicBezTo>
                <a:lnTo>
                  <a:pt x="2533" y="1026"/>
                </a:lnTo>
                <a:cubicBezTo>
                  <a:pt x="2613" y="972"/>
                  <a:pt x="2573" y="852"/>
                  <a:pt x="2479" y="852"/>
                </a:cubicBezTo>
                <a:lnTo>
                  <a:pt x="1716" y="852"/>
                </a:lnTo>
                <a:cubicBezTo>
                  <a:pt x="1675" y="852"/>
                  <a:pt x="1635" y="825"/>
                  <a:pt x="1622" y="798"/>
                </a:cubicBezTo>
                <a:lnTo>
                  <a:pt x="1394" y="61"/>
                </a:lnTo>
                <a:cubicBezTo>
                  <a:pt x="1374" y="21"/>
                  <a:pt x="1337" y="1"/>
                  <a:pt x="13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30"/>
          <p:cNvSpPr/>
          <p:nvPr/>
        </p:nvSpPr>
        <p:spPr>
          <a:xfrm>
            <a:off x="329188" y="4543600"/>
            <a:ext cx="68100" cy="67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30"/>
          <p:cNvSpPr/>
          <p:nvPr/>
        </p:nvSpPr>
        <p:spPr>
          <a:xfrm>
            <a:off x="145643" y="4872342"/>
            <a:ext cx="134700" cy="134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1">
    <p:bg>
      <p:bgPr>
        <a:solidFill>
          <a:schemeClr val="accent1"/>
        </a:solid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2">
    <p:bg>
      <p:bgPr>
        <a:solidFill>
          <a:schemeClr val="accent3"/>
        </a:soli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3">
    <p:bg>
      <p:bgPr>
        <a:solidFill>
          <a:schemeClr val="accent5"/>
        </a:solidFill>
        <a:effectLst/>
      </p:bgPr>
    </p:bg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87200" y="541025"/>
            <a:ext cx="7596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Cookie"/>
              <a:buNone/>
              <a:defRPr sz="6000">
                <a:solidFill>
                  <a:schemeClr val="accent1"/>
                </a:solidFill>
                <a:latin typeface="Cookie"/>
                <a:ea typeface="Cookie"/>
                <a:cs typeface="Cookie"/>
                <a:sym typeface="Cooki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nchers"/>
              <a:buNone/>
              <a:defRPr sz="40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nchers"/>
              <a:buNone/>
              <a:defRPr sz="40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nchers"/>
              <a:buNone/>
              <a:defRPr sz="40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nchers"/>
              <a:buNone/>
              <a:defRPr sz="40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nchers"/>
              <a:buNone/>
              <a:defRPr sz="40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nchers"/>
              <a:buNone/>
              <a:defRPr sz="40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nchers"/>
              <a:buNone/>
              <a:defRPr sz="40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nchers"/>
              <a:buNone/>
              <a:defRPr sz="40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7200" y="1152475"/>
            <a:ext cx="768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>
          <p15:clr>
            <a:srgbClr val="EA4335"/>
          </p15:clr>
        </p15:guide>
        <p15:guide id="3" pos="5760">
          <p15:clr>
            <a:srgbClr val="EA4335"/>
          </p15:clr>
        </p15:guide>
        <p15:guide id="4" pos="449">
          <p15:clr>
            <a:srgbClr val="EA4335"/>
          </p15:clr>
        </p15:guide>
        <p15:guide id="5" pos="5311">
          <p15:clr>
            <a:srgbClr val="EA4335"/>
          </p15:clr>
        </p15:guide>
        <p15:guide id="6" orient="horz" pos="1620">
          <p15:clr>
            <a:srgbClr val="EA4335"/>
          </p15:clr>
        </p15:guide>
        <p15:guide id="7" orient="horz" pos="343">
          <p15:clr>
            <a:srgbClr val="EA4335"/>
          </p15:clr>
        </p15:guide>
        <p15:guide id="8" orient="horz">
          <p15:clr>
            <a:srgbClr val="EA4335"/>
          </p15:clr>
        </p15:guide>
        <p15:guide id="9" orient="horz" pos="2897">
          <p15:clr>
            <a:srgbClr val="EA4335"/>
          </p15:clr>
        </p15:guide>
        <p15:guide id="10" orient="horz" pos="3237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cT3XhkpEjKAiO-apuli9V4giYYlmyZsmIcTzLt1rZMs/edit?usp=shari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4"/>
          <p:cNvSpPr/>
          <p:nvPr/>
        </p:nvSpPr>
        <p:spPr>
          <a:xfrm>
            <a:off x="2231625" y="3112100"/>
            <a:ext cx="4680702" cy="757489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34"/>
          <p:cNvSpPr txBox="1">
            <a:spLocks noGrp="1"/>
          </p:cNvSpPr>
          <p:nvPr>
            <p:ph type="title"/>
          </p:nvPr>
        </p:nvSpPr>
        <p:spPr>
          <a:xfrm>
            <a:off x="319700" y="950100"/>
            <a:ext cx="8622600" cy="20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/>
              <a:t>Writing Emails</a:t>
            </a:r>
            <a:endParaRPr sz="15000"/>
          </a:p>
        </p:txBody>
      </p:sp>
      <p:sp>
        <p:nvSpPr>
          <p:cNvPr id="535" name="Google Shape;535;p34"/>
          <p:cNvSpPr txBox="1">
            <a:spLocks noGrp="1"/>
          </p:cNvSpPr>
          <p:nvPr>
            <p:ph type="subTitle" idx="1"/>
          </p:nvPr>
        </p:nvSpPr>
        <p:spPr>
          <a:xfrm>
            <a:off x="2500400" y="3170957"/>
            <a:ext cx="41433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Student Practice</a:t>
            </a:r>
            <a:endParaRPr/>
          </a:p>
        </p:txBody>
      </p:sp>
      <p:sp>
        <p:nvSpPr>
          <p:cNvPr id="536" name="Google Shape;536;p34"/>
          <p:cNvSpPr/>
          <p:nvPr/>
        </p:nvSpPr>
        <p:spPr>
          <a:xfrm>
            <a:off x="2280083" y="4756952"/>
            <a:ext cx="113632" cy="113632"/>
          </a:xfrm>
          <a:custGeom>
            <a:avLst/>
            <a:gdLst/>
            <a:ahLst/>
            <a:cxnLst/>
            <a:rect l="l" t="t" r="r" b="b"/>
            <a:pathLst>
              <a:path w="1837" h="1837" extrusionOk="0">
                <a:moveTo>
                  <a:pt x="911" y="1"/>
                </a:moveTo>
                <a:cubicBezTo>
                  <a:pt x="402" y="1"/>
                  <a:pt x="0" y="416"/>
                  <a:pt x="0" y="925"/>
                </a:cubicBezTo>
                <a:cubicBezTo>
                  <a:pt x="0" y="1434"/>
                  <a:pt x="402" y="1836"/>
                  <a:pt x="911" y="1836"/>
                </a:cubicBezTo>
                <a:cubicBezTo>
                  <a:pt x="1421" y="1836"/>
                  <a:pt x="1836" y="1434"/>
                  <a:pt x="1836" y="925"/>
                </a:cubicBezTo>
                <a:cubicBezTo>
                  <a:pt x="1836" y="416"/>
                  <a:pt x="1421" y="1"/>
                  <a:pt x="911" y="1"/>
                </a:cubicBezTo>
                <a:close/>
              </a:path>
            </a:pathLst>
          </a:custGeom>
          <a:solidFill>
            <a:srgbClr val="1FAA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5"/>
          <p:cNvSpPr/>
          <p:nvPr/>
        </p:nvSpPr>
        <p:spPr>
          <a:xfrm>
            <a:off x="4314625" y="545100"/>
            <a:ext cx="2375576" cy="731526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35"/>
          <p:cNvSpPr txBox="1">
            <a:spLocks noGrp="1"/>
          </p:cNvSpPr>
          <p:nvPr>
            <p:ph type="body" idx="1"/>
          </p:nvPr>
        </p:nvSpPr>
        <p:spPr>
          <a:xfrm>
            <a:off x="713225" y="1437749"/>
            <a:ext cx="7717500" cy="3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Review how to write email mini-lesson slides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35"/>
          <p:cNvSpPr txBox="1">
            <a:spLocks noGrp="1"/>
          </p:cNvSpPr>
          <p:nvPr>
            <p:ph type="title"/>
          </p:nvPr>
        </p:nvSpPr>
        <p:spPr>
          <a:xfrm>
            <a:off x="713225" y="717868"/>
            <a:ext cx="7717500" cy="23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of how to write emails</a:t>
            </a:r>
            <a:endParaRPr/>
          </a:p>
        </p:txBody>
      </p:sp>
      <p:pic>
        <p:nvPicPr>
          <p:cNvPr id="544" name="Google Shape;54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1376" y="2027675"/>
            <a:ext cx="4570958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6"/>
          <p:cNvSpPr txBox="1">
            <a:spLocks noGrp="1"/>
          </p:cNvSpPr>
          <p:nvPr>
            <p:ph type="title"/>
          </p:nvPr>
        </p:nvSpPr>
        <p:spPr>
          <a:xfrm>
            <a:off x="2336749" y="789750"/>
            <a:ext cx="4429800" cy="5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Directions</a:t>
            </a:r>
            <a:endParaRPr/>
          </a:p>
        </p:txBody>
      </p:sp>
      <p:sp>
        <p:nvSpPr>
          <p:cNvPr id="550" name="Google Shape;550;p36"/>
          <p:cNvSpPr txBox="1">
            <a:spLocks noGrp="1"/>
          </p:cNvSpPr>
          <p:nvPr>
            <p:ph type="subTitle" idx="1"/>
          </p:nvPr>
        </p:nvSpPr>
        <p:spPr>
          <a:xfrm>
            <a:off x="1908825" y="1523300"/>
            <a:ext cx="55197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Make a copy of this document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Read the directions on each slide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Fill in the blanks as needed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7"/>
          <p:cNvSpPr/>
          <p:nvPr/>
        </p:nvSpPr>
        <p:spPr>
          <a:xfrm>
            <a:off x="4470025" y="545100"/>
            <a:ext cx="2190063" cy="731526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37"/>
          <p:cNvSpPr txBox="1">
            <a:spLocks noGrp="1"/>
          </p:cNvSpPr>
          <p:nvPr>
            <p:ph type="title"/>
          </p:nvPr>
        </p:nvSpPr>
        <p:spPr>
          <a:xfrm>
            <a:off x="712502" y="568206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#1</a:t>
            </a:r>
            <a:endParaRPr/>
          </a:p>
        </p:txBody>
      </p:sp>
      <p:pic>
        <p:nvPicPr>
          <p:cNvPr id="557" name="Google Shape;5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50" y="1355550"/>
            <a:ext cx="5242875" cy="37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37"/>
          <p:cNvSpPr txBox="1">
            <a:spLocks noGrp="1"/>
          </p:cNvSpPr>
          <p:nvPr>
            <p:ph type="subTitle" idx="4294967295"/>
          </p:nvPr>
        </p:nvSpPr>
        <p:spPr>
          <a:xfrm>
            <a:off x="103350" y="1355550"/>
            <a:ext cx="3413100" cy="3670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1"/>
              <a:t>Read the email and fill in the blanks.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</a:rPr>
              <a:t>Important information you may need to know: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Writers name:</a:t>
            </a:r>
            <a:r>
              <a:rPr lang="en"/>
              <a:t> Samantha</a:t>
            </a:r>
            <a:br>
              <a:rPr lang="en"/>
            </a:br>
            <a:r>
              <a:rPr lang="en" b="1"/>
              <a:t>Writers email:</a:t>
            </a:r>
            <a:r>
              <a:rPr lang="en"/>
              <a:t> SRD2404@school.org</a:t>
            </a:r>
            <a:br>
              <a:rPr lang="en"/>
            </a:br>
            <a:br>
              <a:rPr lang="en"/>
            </a:br>
            <a:r>
              <a:rPr lang="en" b="1"/>
              <a:t>Teacher email:</a:t>
            </a:r>
            <a:r>
              <a:rPr lang="en"/>
              <a:t> DSchultz12@hboe.org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Katie email:</a:t>
            </a:r>
            <a:r>
              <a:rPr lang="en"/>
              <a:t> KBN8545@school.org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else is missing?</a:t>
            </a:r>
            <a:endParaRPr/>
          </a:p>
        </p:txBody>
      </p:sp>
      <p:sp>
        <p:nvSpPr>
          <p:cNvPr id="559" name="Google Shape;559;p37"/>
          <p:cNvSpPr txBox="1"/>
          <p:nvPr/>
        </p:nvSpPr>
        <p:spPr>
          <a:xfrm>
            <a:off x="3820875" y="3117600"/>
            <a:ext cx="49755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Dear Mrs. Schultz,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 wanted to email you to find out when you will be announcing the leaders of the Genius Bar. My friend Katie and I are very excited to know the results.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Thank you for your time,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Samantha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0" name="Google Shape;560;p37"/>
          <p:cNvSpPr txBox="1"/>
          <p:nvPr/>
        </p:nvSpPr>
        <p:spPr>
          <a:xfrm>
            <a:off x="4230275" y="1784475"/>
            <a:ext cx="3369600" cy="1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1" name="Google Shape;561;p37"/>
          <p:cNvSpPr txBox="1"/>
          <p:nvPr/>
        </p:nvSpPr>
        <p:spPr>
          <a:xfrm>
            <a:off x="4240775" y="2256850"/>
            <a:ext cx="4020300" cy="1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8"/>
          <p:cNvSpPr/>
          <p:nvPr/>
        </p:nvSpPr>
        <p:spPr>
          <a:xfrm>
            <a:off x="4470025" y="545100"/>
            <a:ext cx="2190063" cy="731526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38"/>
          <p:cNvSpPr txBox="1">
            <a:spLocks noGrp="1"/>
          </p:cNvSpPr>
          <p:nvPr>
            <p:ph type="title"/>
          </p:nvPr>
        </p:nvSpPr>
        <p:spPr>
          <a:xfrm>
            <a:off x="712502" y="568206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#2</a:t>
            </a:r>
            <a:endParaRPr/>
          </a:p>
        </p:txBody>
      </p:sp>
      <p:pic>
        <p:nvPicPr>
          <p:cNvPr id="568" name="Google Shape;56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50" y="1355550"/>
            <a:ext cx="5242875" cy="37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38"/>
          <p:cNvSpPr txBox="1">
            <a:spLocks noGrp="1"/>
          </p:cNvSpPr>
          <p:nvPr>
            <p:ph type="subTitle" idx="4294967295"/>
          </p:nvPr>
        </p:nvSpPr>
        <p:spPr>
          <a:xfrm>
            <a:off x="103350" y="1355550"/>
            <a:ext cx="3413100" cy="3670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1"/>
              <a:t>Read the email and fill in the blanks.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</a:rPr>
              <a:t>Important information you may need to know: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Writers name:</a:t>
            </a:r>
            <a:r>
              <a:rPr lang="en"/>
              <a:t> Mackenzie</a:t>
            </a:r>
            <a:br>
              <a:rPr lang="en"/>
            </a:br>
            <a:br>
              <a:rPr lang="en"/>
            </a:br>
            <a:r>
              <a:rPr lang="en" b="1"/>
              <a:t>Dad’s email:</a:t>
            </a:r>
            <a:r>
              <a:rPr lang="en"/>
              <a:t> JackK456@gmail.com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else is missing?</a:t>
            </a:r>
            <a:endParaRPr/>
          </a:p>
        </p:txBody>
      </p:sp>
      <p:sp>
        <p:nvSpPr>
          <p:cNvPr id="570" name="Google Shape;570;p38"/>
          <p:cNvSpPr txBox="1"/>
          <p:nvPr/>
        </p:nvSpPr>
        <p:spPr>
          <a:xfrm>
            <a:off x="3820875" y="3117600"/>
            <a:ext cx="49755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My dad asked me to send you pictures of my school homecoming. You will find several pictures attached of me and my friends. I hope you are doing well, Aunt Kathy! Can’t wait to see you at Thanksgiving!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1" name="Google Shape;571;p38"/>
          <p:cNvSpPr txBox="1"/>
          <p:nvPr/>
        </p:nvSpPr>
        <p:spPr>
          <a:xfrm>
            <a:off x="4230275" y="1784475"/>
            <a:ext cx="336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2" name="Google Shape;572;p38"/>
          <p:cNvSpPr txBox="1"/>
          <p:nvPr/>
        </p:nvSpPr>
        <p:spPr>
          <a:xfrm>
            <a:off x="4240775" y="2256850"/>
            <a:ext cx="402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3" name="Google Shape;573;p38"/>
          <p:cNvSpPr txBox="1"/>
          <p:nvPr/>
        </p:nvSpPr>
        <p:spPr>
          <a:xfrm>
            <a:off x="4230275" y="1697775"/>
            <a:ext cx="272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KathyK123@gmail.com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9"/>
          <p:cNvSpPr/>
          <p:nvPr/>
        </p:nvSpPr>
        <p:spPr>
          <a:xfrm>
            <a:off x="4470025" y="545100"/>
            <a:ext cx="2190063" cy="731526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39"/>
          <p:cNvSpPr txBox="1">
            <a:spLocks noGrp="1"/>
          </p:cNvSpPr>
          <p:nvPr>
            <p:ph type="title"/>
          </p:nvPr>
        </p:nvSpPr>
        <p:spPr>
          <a:xfrm>
            <a:off x="712502" y="568206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#3</a:t>
            </a:r>
            <a:endParaRPr/>
          </a:p>
        </p:txBody>
      </p:sp>
      <p:pic>
        <p:nvPicPr>
          <p:cNvPr id="580" name="Google Shape;58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50" y="1355550"/>
            <a:ext cx="5242875" cy="37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39"/>
          <p:cNvSpPr txBox="1">
            <a:spLocks noGrp="1"/>
          </p:cNvSpPr>
          <p:nvPr>
            <p:ph type="subTitle" idx="4294967295"/>
          </p:nvPr>
        </p:nvSpPr>
        <p:spPr>
          <a:xfrm>
            <a:off x="103350" y="1355550"/>
            <a:ext cx="3413100" cy="3670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1"/>
              <a:t>Your teacher wrote you a very nice letter of recommendation. Email a thank you letter to her.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</a:rPr>
              <a:t>Important information you may need to know: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Writers name:</a:t>
            </a:r>
            <a:r>
              <a:rPr lang="en"/>
              <a:t> {use your name}</a:t>
            </a:r>
            <a:br>
              <a:rPr lang="en"/>
            </a:br>
            <a:br>
              <a:rPr lang="en"/>
            </a:br>
            <a:r>
              <a:rPr lang="en" b="1"/>
              <a:t>Teacher name:</a:t>
            </a:r>
            <a:r>
              <a:rPr lang="en"/>
              <a:t> Mrs. Smith</a:t>
            </a:r>
            <a:br>
              <a:rPr lang="en"/>
            </a:br>
            <a:r>
              <a:rPr lang="en" b="1"/>
              <a:t>Teacher email:</a:t>
            </a:r>
            <a:r>
              <a:rPr lang="en"/>
              <a:t> JSmith24@hboe.org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else is missing?</a:t>
            </a:r>
            <a:endParaRPr/>
          </a:p>
        </p:txBody>
      </p:sp>
      <p:sp>
        <p:nvSpPr>
          <p:cNvPr id="582" name="Google Shape;582;p39"/>
          <p:cNvSpPr txBox="1"/>
          <p:nvPr/>
        </p:nvSpPr>
        <p:spPr>
          <a:xfrm>
            <a:off x="3820875" y="3117600"/>
            <a:ext cx="4975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3" name="Google Shape;583;p39"/>
          <p:cNvSpPr txBox="1"/>
          <p:nvPr/>
        </p:nvSpPr>
        <p:spPr>
          <a:xfrm>
            <a:off x="4230275" y="1784475"/>
            <a:ext cx="336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4" name="Google Shape;584;p39"/>
          <p:cNvSpPr txBox="1"/>
          <p:nvPr/>
        </p:nvSpPr>
        <p:spPr>
          <a:xfrm>
            <a:off x="4240775" y="2256850"/>
            <a:ext cx="402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5" name="Google Shape;585;p39"/>
          <p:cNvSpPr txBox="1"/>
          <p:nvPr/>
        </p:nvSpPr>
        <p:spPr>
          <a:xfrm>
            <a:off x="4272250" y="2180650"/>
            <a:ext cx="2487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Thank you!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0"/>
          <p:cNvSpPr/>
          <p:nvPr/>
        </p:nvSpPr>
        <p:spPr>
          <a:xfrm>
            <a:off x="4470025" y="545100"/>
            <a:ext cx="2190063" cy="731526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40"/>
          <p:cNvSpPr txBox="1">
            <a:spLocks noGrp="1"/>
          </p:cNvSpPr>
          <p:nvPr>
            <p:ph type="title"/>
          </p:nvPr>
        </p:nvSpPr>
        <p:spPr>
          <a:xfrm>
            <a:off x="712502" y="568206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#4</a:t>
            </a:r>
            <a:endParaRPr/>
          </a:p>
        </p:txBody>
      </p:sp>
      <p:pic>
        <p:nvPicPr>
          <p:cNvPr id="592" name="Google Shape;59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50" y="1355550"/>
            <a:ext cx="5242875" cy="37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40"/>
          <p:cNvSpPr txBox="1">
            <a:spLocks noGrp="1"/>
          </p:cNvSpPr>
          <p:nvPr>
            <p:ph type="subTitle" idx="4294967295"/>
          </p:nvPr>
        </p:nvSpPr>
        <p:spPr>
          <a:xfrm>
            <a:off x="103350" y="1355550"/>
            <a:ext cx="3413100" cy="3670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1"/>
              <a:t>Read the email and fill in the blanks.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</a:rPr>
              <a:t>Important information you may need to know: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Writers name:</a:t>
            </a:r>
            <a:r>
              <a:rPr lang="en"/>
              <a:t> Oliver</a:t>
            </a:r>
            <a:br>
              <a:rPr lang="en"/>
            </a:br>
            <a:r>
              <a:rPr lang="en" b="1"/>
              <a:t>Writers email:</a:t>
            </a:r>
            <a:r>
              <a:rPr lang="en"/>
              <a:t> OAG007@school.org</a:t>
            </a:r>
            <a:br>
              <a:rPr lang="en"/>
            </a:br>
            <a:br>
              <a:rPr lang="en"/>
            </a:br>
            <a:r>
              <a:rPr lang="en" b="1"/>
              <a:t>Teacher email:</a:t>
            </a:r>
            <a:r>
              <a:rPr lang="en"/>
              <a:t> HHand33@hboe.org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else is missing?</a:t>
            </a:r>
            <a:endParaRPr/>
          </a:p>
        </p:txBody>
      </p:sp>
      <p:sp>
        <p:nvSpPr>
          <p:cNvPr id="594" name="Google Shape;594;p40"/>
          <p:cNvSpPr txBox="1"/>
          <p:nvPr/>
        </p:nvSpPr>
        <p:spPr>
          <a:xfrm>
            <a:off x="3820875" y="3117600"/>
            <a:ext cx="49755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Dear Mrs. Hand,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Today I was not at school because I was home sick. Can you please let me know if I need to complete all of the assignments located on Canvas for today?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Thank you for the extra help!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5" name="Google Shape;595;p40"/>
          <p:cNvSpPr txBox="1"/>
          <p:nvPr/>
        </p:nvSpPr>
        <p:spPr>
          <a:xfrm>
            <a:off x="4230275" y="1784475"/>
            <a:ext cx="336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6" name="Google Shape;596;p40"/>
          <p:cNvSpPr txBox="1"/>
          <p:nvPr/>
        </p:nvSpPr>
        <p:spPr>
          <a:xfrm>
            <a:off x="4240775" y="2256850"/>
            <a:ext cx="402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1"/>
          <p:cNvSpPr/>
          <p:nvPr/>
        </p:nvSpPr>
        <p:spPr>
          <a:xfrm>
            <a:off x="4470025" y="545100"/>
            <a:ext cx="2190063" cy="731526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41"/>
          <p:cNvSpPr txBox="1">
            <a:spLocks noGrp="1"/>
          </p:cNvSpPr>
          <p:nvPr>
            <p:ph type="title"/>
          </p:nvPr>
        </p:nvSpPr>
        <p:spPr>
          <a:xfrm>
            <a:off x="712502" y="568206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#5</a:t>
            </a:r>
            <a:endParaRPr/>
          </a:p>
        </p:txBody>
      </p:sp>
      <p:pic>
        <p:nvPicPr>
          <p:cNvPr id="603" name="Google Shape;6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350" y="1355550"/>
            <a:ext cx="5242875" cy="37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1"/>
          <p:cNvSpPr txBox="1">
            <a:spLocks noGrp="1"/>
          </p:cNvSpPr>
          <p:nvPr>
            <p:ph type="subTitle" idx="4294967295"/>
          </p:nvPr>
        </p:nvSpPr>
        <p:spPr>
          <a:xfrm>
            <a:off x="103350" y="1355550"/>
            <a:ext cx="3413100" cy="3670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1"/>
              <a:t>Read the email and fill in the blanks.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</a:rPr>
              <a:t>Important information you may need to know: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Writers name:</a:t>
            </a:r>
            <a:r>
              <a:rPr lang="en"/>
              <a:t> Callie</a:t>
            </a:r>
            <a:br>
              <a:rPr lang="en"/>
            </a:br>
            <a:r>
              <a:rPr lang="en" b="1"/>
              <a:t>Writers email:</a:t>
            </a:r>
            <a:r>
              <a:rPr lang="en"/>
              <a:t> CTD1232@school.org</a:t>
            </a:r>
            <a:br>
              <a:rPr lang="en"/>
            </a:br>
            <a:br>
              <a:rPr lang="en"/>
            </a:br>
            <a:r>
              <a:rPr lang="en" b="1"/>
              <a:t>Group Members:</a:t>
            </a:r>
            <a:br>
              <a:rPr lang="en"/>
            </a:br>
            <a:r>
              <a:rPr lang="en" b="1"/>
              <a:t>Katie email:</a:t>
            </a:r>
            <a:r>
              <a:rPr lang="en"/>
              <a:t> KBN8545@school.org</a:t>
            </a:r>
            <a:br>
              <a:rPr lang="en"/>
            </a:br>
            <a:r>
              <a:rPr lang="en" b="1"/>
              <a:t>Sophia email:</a:t>
            </a:r>
            <a:r>
              <a:rPr lang="en"/>
              <a:t> SCG4543@school.org</a:t>
            </a:r>
            <a:br>
              <a:rPr lang="en"/>
            </a:br>
            <a:r>
              <a:rPr lang="en" b="1"/>
              <a:t>Ella email</a:t>
            </a:r>
            <a:r>
              <a:rPr lang="en"/>
              <a:t>: EAS9403@school.org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else is missing?</a:t>
            </a:r>
            <a:endParaRPr/>
          </a:p>
        </p:txBody>
      </p:sp>
      <p:sp>
        <p:nvSpPr>
          <p:cNvPr id="605" name="Google Shape;605;p41"/>
          <p:cNvSpPr txBox="1"/>
          <p:nvPr/>
        </p:nvSpPr>
        <p:spPr>
          <a:xfrm>
            <a:off x="3820875" y="3117600"/>
            <a:ext cx="49755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Hello,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Our group project is due next Friday and we need to come up with a few dates to meet. Would everyone be available to have a first meeting tomorrow, right after school in the library? Please reply to all so we can keep track of who can make it.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Best,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Callie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6" name="Google Shape;606;p41"/>
          <p:cNvSpPr txBox="1"/>
          <p:nvPr/>
        </p:nvSpPr>
        <p:spPr>
          <a:xfrm>
            <a:off x="4230275" y="1784475"/>
            <a:ext cx="336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7" name="Google Shape;607;p41"/>
          <p:cNvSpPr txBox="1"/>
          <p:nvPr/>
        </p:nvSpPr>
        <p:spPr>
          <a:xfrm>
            <a:off x="4240775" y="2256850"/>
            <a:ext cx="402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42"/>
          <p:cNvSpPr/>
          <p:nvPr/>
        </p:nvSpPr>
        <p:spPr>
          <a:xfrm>
            <a:off x="4470025" y="545100"/>
            <a:ext cx="2190063" cy="731526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42"/>
          <p:cNvSpPr txBox="1">
            <a:spLocks noGrp="1"/>
          </p:cNvSpPr>
          <p:nvPr>
            <p:ph type="title"/>
          </p:nvPr>
        </p:nvSpPr>
        <p:spPr>
          <a:xfrm>
            <a:off x="712502" y="568206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 1</a:t>
            </a:r>
            <a:endParaRPr/>
          </a:p>
        </p:txBody>
      </p:sp>
      <p:sp>
        <p:nvSpPr>
          <p:cNvPr id="614" name="Google Shape;614;p42"/>
          <p:cNvSpPr txBox="1"/>
          <p:nvPr/>
        </p:nvSpPr>
        <p:spPr>
          <a:xfrm>
            <a:off x="4230275" y="1784475"/>
            <a:ext cx="336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5" name="Google Shape;615;p42"/>
          <p:cNvSpPr txBox="1"/>
          <p:nvPr/>
        </p:nvSpPr>
        <p:spPr>
          <a:xfrm>
            <a:off x="4240775" y="2256850"/>
            <a:ext cx="402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6" name="Google Shape;616;p42"/>
          <p:cNvSpPr txBox="1"/>
          <p:nvPr/>
        </p:nvSpPr>
        <p:spPr>
          <a:xfrm>
            <a:off x="409375" y="1276625"/>
            <a:ext cx="83871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Roboto"/>
                <a:ea typeface="Roboto"/>
                <a:cs typeface="Roboto"/>
                <a:sym typeface="Roboto"/>
              </a:rPr>
              <a:t>Explain how an email is different from a text message.</a:t>
            </a:r>
            <a:endParaRPr sz="16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43"/>
          <p:cNvSpPr/>
          <p:nvPr/>
        </p:nvSpPr>
        <p:spPr>
          <a:xfrm>
            <a:off x="4470025" y="545100"/>
            <a:ext cx="2190063" cy="731526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43"/>
          <p:cNvSpPr txBox="1">
            <a:spLocks noGrp="1"/>
          </p:cNvSpPr>
          <p:nvPr>
            <p:ph type="title"/>
          </p:nvPr>
        </p:nvSpPr>
        <p:spPr>
          <a:xfrm>
            <a:off x="712502" y="568206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 2</a:t>
            </a:r>
            <a:endParaRPr/>
          </a:p>
        </p:txBody>
      </p:sp>
      <p:sp>
        <p:nvSpPr>
          <p:cNvPr id="623" name="Google Shape;623;p43"/>
          <p:cNvSpPr txBox="1"/>
          <p:nvPr/>
        </p:nvSpPr>
        <p:spPr>
          <a:xfrm>
            <a:off x="4230275" y="1784475"/>
            <a:ext cx="336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4" name="Google Shape;624;p43"/>
          <p:cNvSpPr txBox="1"/>
          <p:nvPr/>
        </p:nvSpPr>
        <p:spPr>
          <a:xfrm>
            <a:off x="4240775" y="2256850"/>
            <a:ext cx="402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5" name="Google Shape;625;p43"/>
          <p:cNvSpPr txBox="1"/>
          <p:nvPr/>
        </p:nvSpPr>
        <p:spPr>
          <a:xfrm>
            <a:off x="409375" y="1276625"/>
            <a:ext cx="83871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Roboto"/>
                <a:ea typeface="Roboto"/>
                <a:cs typeface="Roboto"/>
                <a:sym typeface="Roboto"/>
              </a:rPr>
              <a:t>Name three important parts you should never forget to include in your email.</a:t>
            </a:r>
            <a:endParaRPr sz="16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4"/>
          <p:cNvSpPr/>
          <p:nvPr/>
        </p:nvSpPr>
        <p:spPr>
          <a:xfrm>
            <a:off x="4470025" y="545100"/>
            <a:ext cx="2190063" cy="731526"/>
          </a:xfrm>
          <a:custGeom>
            <a:avLst/>
            <a:gdLst/>
            <a:ahLst/>
            <a:cxnLst/>
            <a:rect l="l" t="t" r="r" b="b"/>
            <a:pathLst>
              <a:path w="53270" h="11526" extrusionOk="0">
                <a:moveTo>
                  <a:pt x="1" y="0"/>
                </a:moveTo>
                <a:lnTo>
                  <a:pt x="2145" y="5763"/>
                </a:lnTo>
                <a:lnTo>
                  <a:pt x="1" y="11525"/>
                </a:lnTo>
                <a:lnTo>
                  <a:pt x="53269" y="11525"/>
                </a:lnTo>
                <a:lnTo>
                  <a:pt x="51125" y="5763"/>
                </a:lnTo>
                <a:lnTo>
                  <a:pt x="5326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44"/>
          <p:cNvSpPr txBox="1">
            <a:spLocks noGrp="1"/>
          </p:cNvSpPr>
          <p:nvPr>
            <p:ph type="title"/>
          </p:nvPr>
        </p:nvSpPr>
        <p:spPr>
          <a:xfrm>
            <a:off x="712502" y="568206"/>
            <a:ext cx="7717500" cy="2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 3</a:t>
            </a:r>
            <a:endParaRPr/>
          </a:p>
        </p:txBody>
      </p:sp>
      <p:sp>
        <p:nvSpPr>
          <p:cNvPr id="632" name="Google Shape;632;p44"/>
          <p:cNvSpPr txBox="1"/>
          <p:nvPr/>
        </p:nvSpPr>
        <p:spPr>
          <a:xfrm>
            <a:off x="4230275" y="1784475"/>
            <a:ext cx="336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3" name="Google Shape;633;p44"/>
          <p:cNvSpPr txBox="1"/>
          <p:nvPr/>
        </p:nvSpPr>
        <p:spPr>
          <a:xfrm>
            <a:off x="4240775" y="2256850"/>
            <a:ext cx="402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4" name="Google Shape;634;p44"/>
          <p:cNvSpPr txBox="1"/>
          <p:nvPr/>
        </p:nvSpPr>
        <p:spPr>
          <a:xfrm>
            <a:off x="409375" y="1276625"/>
            <a:ext cx="83871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Roboto"/>
                <a:ea typeface="Roboto"/>
                <a:cs typeface="Roboto"/>
                <a:sym typeface="Roboto"/>
              </a:rPr>
              <a:t>What does CC mean and why would you use it?</a:t>
            </a:r>
            <a:endParaRPr sz="16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iendship Day by Slidesgo">
  <a:themeElements>
    <a:clrScheme name="Simple Light">
      <a:dk1>
        <a:srgbClr val="2D358B"/>
      </a:dk1>
      <a:lt1>
        <a:srgbClr val="FFFFFF"/>
      </a:lt1>
      <a:dk2>
        <a:srgbClr val="2D358B"/>
      </a:dk2>
      <a:lt2>
        <a:srgbClr val="FFFFFF"/>
      </a:lt2>
      <a:accent1>
        <a:srgbClr val="E21F86"/>
      </a:accent1>
      <a:accent2>
        <a:srgbClr val="E21F86"/>
      </a:accent2>
      <a:accent3>
        <a:srgbClr val="1FAAE2"/>
      </a:accent3>
      <a:accent4>
        <a:srgbClr val="1FAAE2"/>
      </a:accent4>
      <a:accent5>
        <a:srgbClr val="F6E920"/>
      </a:accent5>
      <a:accent6>
        <a:srgbClr val="F6E920"/>
      </a:accent6>
      <a:hlink>
        <a:srgbClr val="2D358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</Words>
  <Application>Microsoft Office PowerPoint</Application>
  <PresentationFormat>On-screen Show (16:9)</PresentationFormat>
  <Paragraphs>100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Cookie</vt:lpstr>
      <vt:lpstr>Indie Flower</vt:lpstr>
      <vt:lpstr>Raleway</vt:lpstr>
      <vt:lpstr>Ranchers</vt:lpstr>
      <vt:lpstr>Roboto</vt:lpstr>
      <vt:lpstr>Friendship Day by Slidesgo</vt:lpstr>
      <vt:lpstr>Writing Emails</vt:lpstr>
      <vt:lpstr>Review of how to write emails</vt:lpstr>
      <vt:lpstr>Directions</vt:lpstr>
      <vt:lpstr>Email #1</vt:lpstr>
      <vt:lpstr>Email #2</vt:lpstr>
      <vt:lpstr>Email #3</vt:lpstr>
      <vt:lpstr>Email #4</vt:lpstr>
      <vt:lpstr>Email #5</vt:lpstr>
      <vt:lpstr>Question 1</vt:lpstr>
      <vt:lpstr>Question 2</vt:lpstr>
      <vt:lpstr>Question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Emails</dc:title>
  <dc:creator>computer 3</dc:creator>
  <cp:lastModifiedBy>Dan Hoffman</cp:lastModifiedBy>
  <cp:revision>1</cp:revision>
  <dcterms:modified xsi:type="dcterms:W3CDTF">2021-07-13T15:24:48Z</dcterms:modified>
</cp:coreProperties>
</file>