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6858000" cx="9144000"/>
  <p:notesSz cx="6858000" cy="9144000"/>
  <p:embeddedFontLst>
    <p:embeddedFont>
      <p:font typeface="Tahoma"/>
      <p:regular r:id="rId27"/>
      <p:bold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Tahoma-bold.fntdata"/><Relationship Id="rId27" Type="http://schemas.openxmlformats.org/officeDocument/2006/relationships/font" Target="fonts/Tahoma-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620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6800"/>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i="0" lang="en-US" sz="12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119" name="Google Shape;11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128" name="Google Shape;12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137" name="Google Shape;13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146" name="Google Shape;146;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157" name="Google Shape;15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166" name="Google Shape;16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175" name="Google Shape;17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186" name="Google Shape;18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3" name="Shape 193"/>
        <p:cNvGrpSpPr/>
        <p:nvPr/>
      </p:nvGrpSpPr>
      <p:grpSpPr>
        <a:xfrm>
          <a:off x="0" y="0"/>
          <a:ext cx="0" cy="0"/>
          <a:chOff x="0" y="0"/>
          <a:chExt cx="0" cy="0"/>
        </a:xfrm>
      </p:grpSpPr>
      <p:sp>
        <p:nvSpPr>
          <p:cNvPr id="194" name="Google Shape;194;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195" name="Google Shape;19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204" name="Google Shape;204;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 name="Shape 213"/>
        <p:cNvGrpSpPr/>
        <p:nvPr/>
      </p:nvGrpSpPr>
      <p:grpSpPr>
        <a:xfrm>
          <a:off x="0" y="0"/>
          <a:ext cx="0" cy="0"/>
          <a:chOff x="0" y="0"/>
          <a:chExt cx="0" cy="0"/>
        </a:xfrm>
      </p:grpSpPr>
      <p:sp>
        <p:nvSpPr>
          <p:cNvPr id="214" name="Google Shape;214;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215" name="Google Shape;21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p12: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224" name="Google Shape;224;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5" name="Google Shape;225;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p13: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234" name="Google Shape;234;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35" name="Google Shape;235;p13:notes"/>
          <p:cNvSpPr txBox="1"/>
          <p:nvPr>
            <p:ph idx="1" type="body"/>
          </p:nvPr>
        </p:nvSpPr>
        <p:spPr>
          <a:xfrm>
            <a:off x="685800" y="4343400"/>
            <a:ext cx="5486400" cy="4114800"/>
          </a:xfrm>
          <a:prstGeom prst="rect">
            <a:avLst/>
          </a:prstGeom>
          <a:solidFill>
            <a:srgbClr val="FFFFFF"/>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Enter the text for the question.</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Put the text for incorrect answers in the boxes that are marked ‘incorrect‘.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If you have more than 4 choices, you may add one or two more choices, or you may want to eliminate one ‘incorrect’ box if you have only three choices.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endParaRPr b="0" i="0" sz="18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3" name="Shape 243"/>
        <p:cNvGrpSpPr/>
        <p:nvPr/>
      </p:nvGrpSpPr>
      <p:grpSpPr>
        <a:xfrm>
          <a:off x="0" y="0"/>
          <a:ext cx="0" cy="0"/>
          <a:chOff x="0" y="0"/>
          <a:chExt cx="0" cy="0"/>
        </a:xfrm>
      </p:grpSpPr>
      <p:sp>
        <p:nvSpPr>
          <p:cNvPr id="244" name="Google Shape;244;p14: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245" name="Google Shape;24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46" name="Google Shape;246;p14:notes"/>
          <p:cNvSpPr txBox="1"/>
          <p:nvPr>
            <p:ph idx="1" type="body"/>
          </p:nvPr>
        </p:nvSpPr>
        <p:spPr>
          <a:xfrm>
            <a:off x="685800" y="4343400"/>
            <a:ext cx="5486400" cy="4114800"/>
          </a:xfrm>
          <a:prstGeom prst="rect">
            <a:avLst/>
          </a:prstGeom>
          <a:solidFill>
            <a:srgbClr val="FFFFFF"/>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p15: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255" name="Google Shape;25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56" name="Google Shape;256;p15:notes"/>
          <p:cNvSpPr txBox="1"/>
          <p:nvPr>
            <p:ph idx="1" type="body"/>
          </p:nvPr>
        </p:nvSpPr>
        <p:spPr>
          <a:xfrm>
            <a:off x="685800" y="4343400"/>
            <a:ext cx="5486400" cy="4114800"/>
          </a:xfrm>
          <a:prstGeom prst="rect">
            <a:avLst/>
          </a:prstGeom>
          <a:solidFill>
            <a:srgbClr val="FFFFFF"/>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Google Shape;264;p16: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265" name="Google Shape;265;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66" name="Google Shape;266;p16:notes"/>
          <p:cNvSpPr txBox="1"/>
          <p:nvPr>
            <p:ph idx="1" type="body"/>
          </p:nvPr>
        </p:nvSpPr>
        <p:spPr>
          <a:xfrm>
            <a:off x="685800" y="4343400"/>
            <a:ext cx="5486400" cy="4114800"/>
          </a:xfrm>
          <a:prstGeom prst="rect">
            <a:avLst/>
          </a:prstGeom>
          <a:solidFill>
            <a:srgbClr val="FFFFFF"/>
          </a:soli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Enter the text for the question.</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Put the text for incorrect answers in the boxes that are marked ‘incorrect‘.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If you have more than 4 choices, you may add one or two more choices, or you may want to eliminate one ‘incorrect’ box if you have only three choices.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endParaRPr b="0" i="0" sz="18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p17: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277" name="Google Shape;277;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8" name="Google Shape;278;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Google Shape;286;p18: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287" name="Google Shape;287;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8" name="Google Shape;288;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p:txBody>
      </p:sp>
      <p:sp>
        <p:nvSpPr>
          <p:cNvPr id="295" name="Google Shape;29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4" name="Shape 304"/>
        <p:cNvGrpSpPr/>
        <p:nvPr/>
      </p:nvGrpSpPr>
      <p:grpSpPr>
        <a:xfrm>
          <a:off x="0" y="0"/>
          <a:ext cx="0" cy="0"/>
          <a:chOff x="0" y="0"/>
          <a:chExt cx="0" cy="0"/>
        </a:xfrm>
      </p:grpSpPr>
      <p:sp>
        <p:nvSpPr>
          <p:cNvPr id="305" name="Google Shape;305;p20: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306" name="Google Shape;30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7" name="Google Shape;307;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Enter the text for the question.</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Put the text for incorrect answers in the boxes that are marked ‘incorrect‘.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If you have more than 4 choices, you may add one or two more choices, or you may want to eliminate one ‘incorrect’ box if you have only three choices.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endParaRPr b="0" i="0" sz="18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27" name="Shape 27"/>
        <p:cNvGrpSpPr/>
        <p:nvPr/>
      </p:nvGrpSpPr>
      <p:grpSpPr>
        <a:xfrm>
          <a:off x="0" y="0"/>
          <a:ext cx="0" cy="0"/>
          <a:chOff x="0" y="0"/>
          <a:chExt cx="0" cy="0"/>
        </a:xfrm>
      </p:grpSpPr>
      <p:sp>
        <p:nvSpPr>
          <p:cNvPr id="28" name="Google Shape;28;p2"/>
          <p:cNvSpPr txBox="1"/>
          <p:nvPr>
            <p:ph type="ctrTitle"/>
          </p:nvPr>
        </p:nvSpPr>
        <p:spPr>
          <a:xfrm>
            <a:off x="685800" y="1981200"/>
            <a:ext cx="7772400" cy="11430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Clr>
                <a:srgbClr val="000000"/>
              </a:buClr>
              <a:buSzPts val="1400"/>
              <a:buFont typeface="Arial"/>
              <a:buNone/>
              <a:defRPr b="0" i="0" sz="4000" u="none" cap="none" strike="noStrike">
                <a:solidFill>
                  <a:schemeClr val="lt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9pPr>
          </a:lstStyle>
          <a:p/>
        </p:txBody>
      </p:sp>
      <p:sp>
        <p:nvSpPr>
          <p:cNvPr id="29" name="Google Shape;29;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lstStyle>
            <a:lvl1pPr lvl="0" marR="0" rtl="0" algn="ctr">
              <a:lnSpc>
                <a:spcPct val="100000"/>
              </a:lnSpc>
              <a:spcBef>
                <a:spcPts val="560"/>
              </a:spcBef>
              <a:spcAft>
                <a:spcPts val="0"/>
              </a:spcAft>
              <a:buClr>
                <a:schemeClr val="accent1"/>
              </a:buClr>
              <a:buSzPts val="2800"/>
              <a:buFont typeface="Tahoma"/>
              <a:buNone/>
              <a:defRPr b="0" i="0" sz="2800" u="none" cap="none" strike="noStrike">
                <a:solidFill>
                  <a:schemeClr val="lt1"/>
                </a:solidFill>
                <a:latin typeface="Tahoma"/>
                <a:ea typeface="Tahoma"/>
                <a:cs typeface="Tahoma"/>
                <a:sym typeface="Tahoma"/>
              </a:defRPr>
            </a:lvl1pPr>
            <a:lvl2pPr lvl="1" marR="0" rtl="0" algn="l">
              <a:lnSpc>
                <a:spcPct val="100000"/>
              </a:lnSpc>
              <a:spcBef>
                <a:spcPts val="560"/>
              </a:spcBef>
              <a:spcAft>
                <a:spcPts val="0"/>
              </a:spcAft>
              <a:buClr>
                <a:schemeClr val="hlink"/>
              </a:buClr>
              <a:buSzPts val="2800"/>
              <a:buFont typeface="Tahoma"/>
              <a:buChar char="–"/>
              <a:defRPr b="0" i="0" sz="2800" u="none" cap="none" strike="noStrike">
                <a:solidFill>
                  <a:schemeClr val="lt1"/>
                </a:solidFill>
                <a:latin typeface="Tahoma"/>
                <a:ea typeface="Tahoma"/>
                <a:cs typeface="Tahoma"/>
                <a:sym typeface="Tahoma"/>
              </a:defRPr>
            </a:lvl2pPr>
            <a:lvl3pPr lvl="2" marR="0" rtl="0" algn="l">
              <a:lnSpc>
                <a:spcPct val="100000"/>
              </a:lnSpc>
              <a:spcBef>
                <a:spcPts val="480"/>
              </a:spcBef>
              <a:spcAft>
                <a:spcPts val="0"/>
              </a:spcAft>
              <a:buClr>
                <a:schemeClr val="accent1"/>
              </a:buClr>
              <a:buSzPts val="2400"/>
              <a:buFont typeface="Tahoma"/>
              <a:buChar char="•"/>
              <a:defRPr b="0" i="0" sz="2400" u="none" cap="none" strike="noStrike">
                <a:solidFill>
                  <a:schemeClr val="lt1"/>
                </a:solidFill>
                <a:latin typeface="Tahoma"/>
                <a:ea typeface="Tahoma"/>
                <a:cs typeface="Tahoma"/>
                <a:sym typeface="Tahoma"/>
              </a:defRPr>
            </a:lvl3pPr>
            <a:lvl4pPr lvl="3" marR="0" rtl="0" algn="l">
              <a:lnSpc>
                <a:spcPct val="100000"/>
              </a:lnSpc>
              <a:spcBef>
                <a:spcPts val="400"/>
              </a:spcBef>
              <a:spcAft>
                <a:spcPts val="0"/>
              </a:spcAft>
              <a:buClr>
                <a:schemeClr val="folHlink"/>
              </a:buClr>
              <a:buSzPts val="2000"/>
              <a:buFont typeface="Tahoma"/>
              <a:buChar char="–"/>
              <a:defRPr b="0" i="0" sz="2000" u="none" cap="none" strike="noStrike">
                <a:solidFill>
                  <a:schemeClr val="lt1"/>
                </a:solidFill>
                <a:latin typeface="Tahoma"/>
                <a:ea typeface="Tahoma"/>
                <a:cs typeface="Tahoma"/>
                <a:sym typeface="Tahoma"/>
              </a:defRPr>
            </a:lvl4pPr>
            <a:lvl5pPr lvl="4"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5pPr>
            <a:lvl6pPr lvl="5"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6pPr>
            <a:lvl7pPr lvl="6"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7pPr>
            <a:lvl8pPr lvl="7"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8pPr>
            <a:lvl9pPr lvl="8"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9pPr>
          </a:lstStyle>
          <a:p/>
        </p:txBody>
      </p:sp>
      <p:sp>
        <p:nvSpPr>
          <p:cNvPr id="30" name="Google Shape;30;p2"/>
          <p:cNvSpPr txBox="1"/>
          <p:nvPr>
            <p:ph idx="10" type="dt"/>
          </p:nvPr>
        </p:nvSpPr>
        <p:spPr>
          <a:xfrm>
            <a:off x="439737" y="5989637"/>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31" name="Google Shape;31;p2"/>
          <p:cNvSpPr txBox="1"/>
          <p:nvPr>
            <p:ph idx="11" type="ftr"/>
          </p:nvPr>
        </p:nvSpPr>
        <p:spPr>
          <a:xfrm>
            <a:off x="3135312" y="6002337"/>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32" name="Google Shape;32;p2"/>
          <p:cNvSpPr txBox="1"/>
          <p:nvPr>
            <p:ph idx="12" type="sldNum"/>
          </p:nvPr>
        </p:nvSpPr>
        <p:spPr>
          <a:xfrm>
            <a:off x="6800850" y="5978525"/>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54" name="Shape 54"/>
        <p:cNvGrpSpPr/>
        <p:nvPr/>
      </p:nvGrpSpPr>
      <p:grpSpPr>
        <a:xfrm>
          <a:off x="0" y="0"/>
          <a:ext cx="0" cy="0"/>
          <a:chOff x="0" y="0"/>
          <a:chExt cx="0" cy="0"/>
        </a:xfrm>
      </p:grpSpPr>
      <p:sp>
        <p:nvSpPr>
          <p:cNvPr id="55" name="Google Shape;55;p4"/>
          <p:cNvSpPr txBox="1"/>
          <p:nvPr>
            <p:ph type="title"/>
          </p:nvPr>
        </p:nvSpPr>
        <p:spPr>
          <a:xfrm>
            <a:off x="685800" y="609600"/>
            <a:ext cx="7772400" cy="9906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9pPr>
          </a:lstStyle>
          <a:p/>
        </p:txBody>
      </p:sp>
      <p:sp>
        <p:nvSpPr>
          <p:cNvPr id="56" name="Google Shape;56;p4"/>
          <p:cNvSpPr txBox="1"/>
          <p:nvPr>
            <p:ph idx="1" type="body"/>
          </p:nvPr>
        </p:nvSpPr>
        <p:spPr>
          <a:xfrm>
            <a:off x="685800" y="1752600"/>
            <a:ext cx="7772400" cy="4191000"/>
          </a:xfrm>
          <a:prstGeom prst="rect">
            <a:avLst/>
          </a:prstGeom>
          <a:noFill/>
          <a:ln>
            <a:noFill/>
          </a:ln>
        </p:spPr>
        <p:txBody>
          <a:bodyPr anchorCtr="0" anchor="t" bIns="45700" lIns="91425" spcFirstLastPara="1" rIns="91425" wrap="square" tIns="45700"/>
          <a:lstStyle>
            <a:lvl1pPr indent="-431800" lvl="0" marL="457200" marR="0" rtl="0" algn="l">
              <a:lnSpc>
                <a:spcPct val="100000"/>
              </a:lnSpc>
              <a:spcBef>
                <a:spcPts val="640"/>
              </a:spcBef>
              <a:spcAft>
                <a:spcPts val="0"/>
              </a:spcAft>
              <a:buClr>
                <a:schemeClr val="accent1"/>
              </a:buClr>
              <a:buSzPts val="3200"/>
              <a:buFont typeface="Tahoma"/>
              <a:buChar char="•"/>
              <a:defRPr b="0" i="0" sz="3200" u="none" cap="none" strike="noStrike">
                <a:solidFill>
                  <a:schemeClr val="lt1"/>
                </a:solidFill>
                <a:latin typeface="Tahoma"/>
                <a:ea typeface="Tahoma"/>
                <a:cs typeface="Tahoma"/>
                <a:sym typeface="Tahoma"/>
              </a:defRPr>
            </a:lvl1pPr>
            <a:lvl2pPr indent="-406400" lvl="1" marL="914400" marR="0" rtl="0" algn="l">
              <a:lnSpc>
                <a:spcPct val="100000"/>
              </a:lnSpc>
              <a:spcBef>
                <a:spcPts val="560"/>
              </a:spcBef>
              <a:spcAft>
                <a:spcPts val="0"/>
              </a:spcAft>
              <a:buClr>
                <a:schemeClr val="hlink"/>
              </a:buClr>
              <a:buSzPts val="2800"/>
              <a:buFont typeface="Tahoma"/>
              <a:buChar char="–"/>
              <a:defRPr b="0" i="0" sz="2800" u="none" cap="none" strike="noStrike">
                <a:solidFill>
                  <a:schemeClr val="lt1"/>
                </a:solidFill>
                <a:latin typeface="Tahoma"/>
                <a:ea typeface="Tahoma"/>
                <a:cs typeface="Tahoma"/>
                <a:sym typeface="Tahoma"/>
              </a:defRPr>
            </a:lvl2pPr>
            <a:lvl3pPr indent="-381000" lvl="2" marL="1371600" marR="0" rtl="0" algn="l">
              <a:lnSpc>
                <a:spcPct val="100000"/>
              </a:lnSpc>
              <a:spcBef>
                <a:spcPts val="480"/>
              </a:spcBef>
              <a:spcAft>
                <a:spcPts val="0"/>
              </a:spcAft>
              <a:buClr>
                <a:schemeClr val="accent1"/>
              </a:buClr>
              <a:buSzPts val="2400"/>
              <a:buFont typeface="Tahoma"/>
              <a:buChar char="•"/>
              <a:defRPr b="0" i="0" sz="2400" u="none" cap="none" strike="noStrike">
                <a:solidFill>
                  <a:schemeClr val="lt1"/>
                </a:solidFill>
                <a:latin typeface="Tahoma"/>
                <a:ea typeface="Tahoma"/>
                <a:cs typeface="Tahoma"/>
                <a:sym typeface="Tahoma"/>
              </a:defRPr>
            </a:lvl3pPr>
            <a:lvl4pPr indent="-355600" lvl="3" marL="1828800" marR="0" rtl="0" algn="l">
              <a:lnSpc>
                <a:spcPct val="100000"/>
              </a:lnSpc>
              <a:spcBef>
                <a:spcPts val="400"/>
              </a:spcBef>
              <a:spcAft>
                <a:spcPts val="0"/>
              </a:spcAft>
              <a:buClr>
                <a:schemeClr val="folHlink"/>
              </a:buClr>
              <a:buSzPts val="2000"/>
              <a:buFont typeface="Tahoma"/>
              <a:buChar char="–"/>
              <a:defRPr b="0" i="0" sz="2000" u="none" cap="none" strike="noStrike">
                <a:solidFill>
                  <a:schemeClr val="lt1"/>
                </a:solidFill>
                <a:latin typeface="Tahoma"/>
                <a:ea typeface="Tahoma"/>
                <a:cs typeface="Tahoma"/>
                <a:sym typeface="Tahoma"/>
              </a:defRPr>
            </a:lvl4pPr>
            <a:lvl5pPr indent="-355600" lvl="4" marL="22860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5pPr>
            <a:lvl6pPr indent="-355600" lvl="5" marL="27432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6pPr>
            <a:lvl7pPr indent="-355600" lvl="6" marL="32004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7pPr>
            <a:lvl8pPr indent="-355600" lvl="7" marL="36576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8pPr>
            <a:lvl9pPr indent="-355600" lvl="8" marL="41148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9pPr>
          </a:lstStyle>
          <a:p/>
        </p:txBody>
      </p:sp>
      <p:sp>
        <p:nvSpPr>
          <p:cNvPr id="57" name="Google Shape;57;p4"/>
          <p:cNvSpPr txBox="1"/>
          <p:nvPr>
            <p:ph idx="10" type="dt"/>
          </p:nvPr>
        </p:nvSpPr>
        <p:spPr>
          <a:xfrm>
            <a:off x="457200" y="6019800"/>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58" name="Google Shape;58;p4"/>
          <p:cNvSpPr txBox="1"/>
          <p:nvPr>
            <p:ph idx="11" type="ftr"/>
          </p:nvPr>
        </p:nvSpPr>
        <p:spPr>
          <a:xfrm>
            <a:off x="3124200" y="6019800"/>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59" name="Google Shape;59;p4"/>
          <p:cNvSpPr txBox="1"/>
          <p:nvPr>
            <p:ph idx="12" type="sldNum"/>
          </p:nvPr>
        </p:nvSpPr>
        <p:spPr>
          <a:xfrm>
            <a:off x="6858000" y="6019800"/>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60" name="Shape 60"/>
        <p:cNvGrpSpPr/>
        <p:nvPr/>
      </p:nvGrpSpPr>
      <p:grpSpPr>
        <a:xfrm>
          <a:off x="0" y="0"/>
          <a:ext cx="0" cy="0"/>
          <a:chOff x="0" y="0"/>
          <a:chExt cx="0" cy="0"/>
        </a:xfrm>
      </p:grpSpPr>
      <p:sp>
        <p:nvSpPr>
          <p:cNvPr id="61" name="Google Shape;61;p5"/>
          <p:cNvSpPr txBox="1"/>
          <p:nvPr>
            <p:ph type="title"/>
          </p:nvPr>
        </p:nvSpPr>
        <p:spPr>
          <a:xfrm rot="5400000">
            <a:off x="4819650" y="2305050"/>
            <a:ext cx="5334000" cy="19431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9pPr>
          </a:lstStyle>
          <a:p/>
        </p:txBody>
      </p:sp>
      <p:sp>
        <p:nvSpPr>
          <p:cNvPr id="62" name="Google Shape;62;p5"/>
          <p:cNvSpPr txBox="1"/>
          <p:nvPr>
            <p:ph idx="1" type="body"/>
          </p:nvPr>
        </p:nvSpPr>
        <p:spPr>
          <a:xfrm rot="5400000">
            <a:off x="857250" y="438150"/>
            <a:ext cx="5334000" cy="5676900"/>
          </a:xfrm>
          <a:prstGeom prst="rect">
            <a:avLst/>
          </a:prstGeom>
          <a:noFill/>
          <a:ln>
            <a:noFill/>
          </a:ln>
        </p:spPr>
        <p:txBody>
          <a:bodyPr anchorCtr="0" anchor="t" bIns="45700" lIns="91425" spcFirstLastPara="1" rIns="91425" wrap="square" tIns="45700"/>
          <a:lstStyle>
            <a:lvl1pPr indent="-431800" lvl="0" marL="457200" marR="0" rtl="0" algn="l">
              <a:lnSpc>
                <a:spcPct val="100000"/>
              </a:lnSpc>
              <a:spcBef>
                <a:spcPts val="640"/>
              </a:spcBef>
              <a:spcAft>
                <a:spcPts val="0"/>
              </a:spcAft>
              <a:buClr>
                <a:schemeClr val="accent1"/>
              </a:buClr>
              <a:buSzPts val="3200"/>
              <a:buFont typeface="Tahoma"/>
              <a:buChar char="•"/>
              <a:defRPr b="0" i="0" sz="3200" u="none" cap="none" strike="noStrike">
                <a:solidFill>
                  <a:schemeClr val="lt1"/>
                </a:solidFill>
                <a:latin typeface="Tahoma"/>
                <a:ea typeface="Tahoma"/>
                <a:cs typeface="Tahoma"/>
                <a:sym typeface="Tahoma"/>
              </a:defRPr>
            </a:lvl1pPr>
            <a:lvl2pPr indent="-406400" lvl="1" marL="914400" marR="0" rtl="0" algn="l">
              <a:lnSpc>
                <a:spcPct val="100000"/>
              </a:lnSpc>
              <a:spcBef>
                <a:spcPts val="560"/>
              </a:spcBef>
              <a:spcAft>
                <a:spcPts val="0"/>
              </a:spcAft>
              <a:buClr>
                <a:schemeClr val="hlink"/>
              </a:buClr>
              <a:buSzPts val="2800"/>
              <a:buFont typeface="Tahoma"/>
              <a:buChar char="–"/>
              <a:defRPr b="0" i="0" sz="2800" u="none" cap="none" strike="noStrike">
                <a:solidFill>
                  <a:schemeClr val="lt1"/>
                </a:solidFill>
                <a:latin typeface="Tahoma"/>
                <a:ea typeface="Tahoma"/>
                <a:cs typeface="Tahoma"/>
                <a:sym typeface="Tahoma"/>
              </a:defRPr>
            </a:lvl2pPr>
            <a:lvl3pPr indent="-381000" lvl="2" marL="1371600" marR="0" rtl="0" algn="l">
              <a:lnSpc>
                <a:spcPct val="100000"/>
              </a:lnSpc>
              <a:spcBef>
                <a:spcPts val="480"/>
              </a:spcBef>
              <a:spcAft>
                <a:spcPts val="0"/>
              </a:spcAft>
              <a:buClr>
                <a:schemeClr val="accent1"/>
              </a:buClr>
              <a:buSzPts val="2400"/>
              <a:buFont typeface="Tahoma"/>
              <a:buChar char="•"/>
              <a:defRPr b="0" i="0" sz="2400" u="none" cap="none" strike="noStrike">
                <a:solidFill>
                  <a:schemeClr val="lt1"/>
                </a:solidFill>
                <a:latin typeface="Tahoma"/>
                <a:ea typeface="Tahoma"/>
                <a:cs typeface="Tahoma"/>
                <a:sym typeface="Tahoma"/>
              </a:defRPr>
            </a:lvl3pPr>
            <a:lvl4pPr indent="-355600" lvl="3" marL="1828800" marR="0" rtl="0" algn="l">
              <a:lnSpc>
                <a:spcPct val="100000"/>
              </a:lnSpc>
              <a:spcBef>
                <a:spcPts val="400"/>
              </a:spcBef>
              <a:spcAft>
                <a:spcPts val="0"/>
              </a:spcAft>
              <a:buClr>
                <a:schemeClr val="folHlink"/>
              </a:buClr>
              <a:buSzPts val="2000"/>
              <a:buFont typeface="Tahoma"/>
              <a:buChar char="–"/>
              <a:defRPr b="0" i="0" sz="2000" u="none" cap="none" strike="noStrike">
                <a:solidFill>
                  <a:schemeClr val="lt1"/>
                </a:solidFill>
                <a:latin typeface="Tahoma"/>
                <a:ea typeface="Tahoma"/>
                <a:cs typeface="Tahoma"/>
                <a:sym typeface="Tahoma"/>
              </a:defRPr>
            </a:lvl4pPr>
            <a:lvl5pPr indent="-355600" lvl="4" marL="22860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5pPr>
            <a:lvl6pPr indent="-355600" lvl="5" marL="27432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6pPr>
            <a:lvl7pPr indent="-355600" lvl="6" marL="32004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7pPr>
            <a:lvl8pPr indent="-355600" lvl="7" marL="36576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8pPr>
            <a:lvl9pPr indent="-355600" lvl="8" marL="41148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9pPr>
          </a:lstStyle>
          <a:p/>
        </p:txBody>
      </p:sp>
      <p:sp>
        <p:nvSpPr>
          <p:cNvPr id="63" name="Google Shape;63;p5"/>
          <p:cNvSpPr txBox="1"/>
          <p:nvPr>
            <p:ph idx="10" type="dt"/>
          </p:nvPr>
        </p:nvSpPr>
        <p:spPr>
          <a:xfrm>
            <a:off x="457200" y="6019800"/>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64" name="Google Shape;64;p5"/>
          <p:cNvSpPr txBox="1"/>
          <p:nvPr>
            <p:ph idx="11" type="ftr"/>
          </p:nvPr>
        </p:nvSpPr>
        <p:spPr>
          <a:xfrm>
            <a:off x="3124200" y="6019800"/>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65" name="Google Shape;65;p5"/>
          <p:cNvSpPr txBox="1"/>
          <p:nvPr>
            <p:ph idx="12" type="sldNum"/>
          </p:nvPr>
        </p:nvSpPr>
        <p:spPr>
          <a:xfrm>
            <a:off x="6858000" y="6019800"/>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66" name="Shape 66"/>
        <p:cNvGrpSpPr/>
        <p:nvPr/>
      </p:nvGrpSpPr>
      <p:grpSpPr>
        <a:xfrm>
          <a:off x="0" y="0"/>
          <a:ext cx="0" cy="0"/>
          <a:chOff x="0" y="0"/>
          <a:chExt cx="0" cy="0"/>
        </a:xfrm>
      </p:grpSpPr>
      <p:sp>
        <p:nvSpPr>
          <p:cNvPr id="67" name="Google Shape;67;p6"/>
          <p:cNvSpPr txBox="1"/>
          <p:nvPr>
            <p:ph type="title"/>
          </p:nvPr>
        </p:nvSpPr>
        <p:spPr>
          <a:xfrm>
            <a:off x="685800" y="609600"/>
            <a:ext cx="7772400" cy="9906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9pPr>
          </a:lstStyle>
          <a:p/>
        </p:txBody>
      </p:sp>
      <p:sp>
        <p:nvSpPr>
          <p:cNvPr id="68" name="Google Shape;68;p6"/>
          <p:cNvSpPr txBox="1"/>
          <p:nvPr>
            <p:ph idx="1" type="body"/>
          </p:nvPr>
        </p:nvSpPr>
        <p:spPr>
          <a:xfrm rot="5400000">
            <a:off x="2476500" y="-38100"/>
            <a:ext cx="4191000" cy="7772400"/>
          </a:xfrm>
          <a:prstGeom prst="rect">
            <a:avLst/>
          </a:prstGeom>
          <a:noFill/>
          <a:ln>
            <a:noFill/>
          </a:ln>
        </p:spPr>
        <p:txBody>
          <a:bodyPr anchorCtr="0" anchor="t" bIns="45700" lIns="91425" spcFirstLastPara="1" rIns="91425" wrap="square" tIns="45700"/>
          <a:lstStyle>
            <a:lvl1pPr indent="-431800" lvl="0" marL="457200" marR="0" rtl="0" algn="l">
              <a:lnSpc>
                <a:spcPct val="100000"/>
              </a:lnSpc>
              <a:spcBef>
                <a:spcPts val="640"/>
              </a:spcBef>
              <a:spcAft>
                <a:spcPts val="0"/>
              </a:spcAft>
              <a:buClr>
                <a:schemeClr val="accent1"/>
              </a:buClr>
              <a:buSzPts val="3200"/>
              <a:buFont typeface="Tahoma"/>
              <a:buChar char="•"/>
              <a:defRPr b="0" i="0" sz="3200" u="none" cap="none" strike="noStrike">
                <a:solidFill>
                  <a:schemeClr val="lt1"/>
                </a:solidFill>
                <a:latin typeface="Tahoma"/>
                <a:ea typeface="Tahoma"/>
                <a:cs typeface="Tahoma"/>
                <a:sym typeface="Tahoma"/>
              </a:defRPr>
            </a:lvl1pPr>
            <a:lvl2pPr indent="-406400" lvl="1" marL="914400" marR="0" rtl="0" algn="l">
              <a:lnSpc>
                <a:spcPct val="100000"/>
              </a:lnSpc>
              <a:spcBef>
                <a:spcPts val="560"/>
              </a:spcBef>
              <a:spcAft>
                <a:spcPts val="0"/>
              </a:spcAft>
              <a:buClr>
                <a:schemeClr val="hlink"/>
              </a:buClr>
              <a:buSzPts val="2800"/>
              <a:buFont typeface="Tahoma"/>
              <a:buChar char="–"/>
              <a:defRPr b="0" i="0" sz="2800" u="none" cap="none" strike="noStrike">
                <a:solidFill>
                  <a:schemeClr val="lt1"/>
                </a:solidFill>
                <a:latin typeface="Tahoma"/>
                <a:ea typeface="Tahoma"/>
                <a:cs typeface="Tahoma"/>
                <a:sym typeface="Tahoma"/>
              </a:defRPr>
            </a:lvl2pPr>
            <a:lvl3pPr indent="-381000" lvl="2" marL="1371600" marR="0" rtl="0" algn="l">
              <a:lnSpc>
                <a:spcPct val="100000"/>
              </a:lnSpc>
              <a:spcBef>
                <a:spcPts val="480"/>
              </a:spcBef>
              <a:spcAft>
                <a:spcPts val="0"/>
              </a:spcAft>
              <a:buClr>
                <a:schemeClr val="accent1"/>
              </a:buClr>
              <a:buSzPts val="2400"/>
              <a:buFont typeface="Tahoma"/>
              <a:buChar char="•"/>
              <a:defRPr b="0" i="0" sz="2400" u="none" cap="none" strike="noStrike">
                <a:solidFill>
                  <a:schemeClr val="lt1"/>
                </a:solidFill>
                <a:latin typeface="Tahoma"/>
                <a:ea typeface="Tahoma"/>
                <a:cs typeface="Tahoma"/>
                <a:sym typeface="Tahoma"/>
              </a:defRPr>
            </a:lvl3pPr>
            <a:lvl4pPr indent="-355600" lvl="3" marL="1828800" marR="0" rtl="0" algn="l">
              <a:lnSpc>
                <a:spcPct val="100000"/>
              </a:lnSpc>
              <a:spcBef>
                <a:spcPts val="400"/>
              </a:spcBef>
              <a:spcAft>
                <a:spcPts val="0"/>
              </a:spcAft>
              <a:buClr>
                <a:schemeClr val="folHlink"/>
              </a:buClr>
              <a:buSzPts val="2000"/>
              <a:buFont typeface="Tahoma"/>
              <a:buChar char="–"/>
              <a:defRPr b="0" i="0" sz="2000" u="none" cap="none" strike="noStrike">
                <a:solidFill>
                  <a:schemeClr val="lt1"/>
                </a:solidFill>
                <a:latin typeface="Tahoma"/>
                <a:ea typeface="Tahoma"/>
                <a:cs typeface="Tahoma"/>
                <a:sym typeface="Tahoma"/>
              </a:defRPr>
            </a:lvl4pPr>
            <a:lvl5pPr indent="-355600" lvl="4" marL="22860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5pPr>
            <a:lvl6pPr indent="-355600" lvl="5" marL="27432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6pPr>
            <a:lvl7pPr indent="-355600" lvl="6" marL="32004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7pPr>
            <a:lvl8pPr indent="-355600" lvl="7" marL="36576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8pPr>
            <a:lvl9pPr indent="-355600" lvl="8" marL="41148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9pPr>
          </a:lstStyle>
          <a:p/>
        </p:txBody>
      </p:sp>
      <p:sp>
        <p:nvSpPr>
          <p:cNvPr id="69" name="Google Shape;69;p6"/>
          <p:cNvSpPr txBox="1"/>
          <p:nvPr>
            <p:ph idx="10" type="dt"/>
          </p:nvPr>
        </p:nvSpPr>
        <p:spPr>
          <a:xfrm>
            <a:off x="457200" y="6019800"/>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70" name="Google Shape;70;p6"/>
          <p:cNvSpPr txBox="1"/>
          <p:nvPr>
            <p:ph idx="11" type="ftr"/>
          </p:nvPr>
        </p:nvSpPr>
        <p:spPr>
          <a:xfrm>
            <a:off x="3124200" y="6019800"/>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71" name="Google Shape;71;p6"/>
          <p:cNvSpPr txBox="1"/>
          <p:nvPr>
            <p:ph idx="12" type="sldNum"/>
          </p:nvPr>
        </p:nvSpPr>
        <p:spPr>
          <a:xfrm>
            <a:off x="6858000" y="6019800"/>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72" name="Shape 72"/>
        <p:cNvGrpSpPr/>
        <p:nvPr/>
      </p:nvGrpSpPr>
      <p:grpSpPr>
        <a:xfrm>
          <a:off x="0" y="0"/>
          <a:ext cx="0" cy="0"/>
          <a:chOff x="0" y="0"/>
          <a:chExt cx="0" cy="0"/>
        </a:xfrm>
      </p:grpSpPr>
      <p:sp>
        <p:nvSpPr>
          <p:cNvPr id="73" name="Google Shape;73;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1" i="0" sz="2000" u="none" cap="none" strike="noStrike">
                <a:solidFill>
                  <a:schemeClr val="lt2"/>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9pPr>
          </a:lstStyle>
          <a:p/>
        </p:txBody>
      </p:sp>
      <p:sp>
        <p:nvSpPr>
          <p:cNvPr id="74" name="Google Shape;74;p7"/>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lstStyle>
            <a:lvl1pPr lvl="0" marR="0" rtl="0" algn="l">
              <a:lnSpc>
                <a:spcPct val="100000"/>
              </a:lnSpc>
              <a:spcBef>
                <a:spcPts val="640"/>
              </a:spcBef>
              <a:spcAft>
                <a:spcPts val="0"/>
              </a:spcAft>
              <a:buClr>
                <a:schemeClr val="accent1"/>
              </a:buClr>
              <a:buSzPts val="3200"/>
              <a:buFont typeface="Tahoma"/>
              <a:buNone/>
              <a:defRPr b="0" i="0" sz="3200" u="none" cap="none" strike="noStrike">
                <a:solidFill>
                  <a:schemeClr val="lt1"/>
                </a:solidFill>
                <a:latin typeface="Tahoma"/>
                <a:ea typeface="Tahoma"/>
                <a:cs typeface="Tahoma"/>
                <a:sym typeface="Tahoma"/>
              </a:defRPr>
            </a:lvl1pPr>
            <a:lvl2pPr lvl="1" marR="0" rtl="0" algn="l">
              <a:lnSpc>
                <a:spcPct val="100000"/>
              </a:lnSpc>
              <a:spcBef>
                <a:spcPts val="560"/>
              </a:spcBef>
              <a:spcAft>
                <a:spcPts val="0"/>
              </a:spcAft>
              <a:buClr>
                <a:schemeClr val="hlink"/>
              </a:buClr>
              <a:buSzPts val="2800"/>
              <a:buFont typeface="Tahoma"/>
              <a:buNone/>
              <a:defRPr b="0" i="0" sz="2800" u="none" cap="none" strike="noStrike">
                <a:solidFill>
                  <a:schemeClr val="lt1"/>
                </a:solidFill>
                <a:latin typeface="Tahoma"/>
                <a:ea typeface="Tahoma"/>
                <a:cs typeface="Tahoma"/>
                <a:sym typeface="Tahoma"/>
              </a:defRPr>
            </a:lvl2pPr>
            <a:lvl3pPr lvl="2" marR="0" rtl="0" algn="l">
              <a:lnSpc>
                <a:spcPct val="100000"/>
              </a:lnSpc>
              <a:spcBef>
                <a:spcPts val="480"/>
              </a:spcBef>
              <a:spcAft>
                <a:spcPts val="0"/>
              </a:spcAft>
              <a:buClr>
                <a:schemeClr val="accent1"/>
              </a:buClr>
              <a:buSzPts val="2400"/>
              <a:buFont typeface="Tahoma"/>
              <a:buNone/>
              <a:defRPr b="0" i="0" sz="2400" u="none" cap="none" strike="noStrike">
                <a:solidFill>
                  <a:schemeClr val="lt1"/>
                </a:solidFill>
                <a:latin typeface="Tahoma"/>
                <a:ea typeface="Tahoma"/>
                <a:cs typeface="Tahoma"/>
                <a:sym typeface="Tahoma"/>
              </a:defRPr>
            </a:lvl3pPr>
            <a:lvl4pPr lvl="3" marR="0" rtl="0" algn="l">
              <a:lnSpc>
                <a:spcPct val="100000"/>
              </a:lnSpc>
              <a:spcBef>
                <a:spcPts val="400"/>
              </a:spcBef>
              <a:spcAft>
                <a:spcPts val="0"/>
              </a:spcAft>
              <a:buClr>
                <a:schemeClr val="folHlink"/>
              </a:buClr>
              <a:buSzPts val="2000"/>
              <a:buFont typeface="Tahoma"/>
              <a:buNone/>
              <a:defRPr b="0" i="0" sz="2000" u="none" cap="none" strike="noStrike">
                <a:solidFill>
                  <a:schemeClr val="lt1"/>
                </a:solidFill>
                <a:latin typeface="Tahoma"/>
                <a:ea typeface="Tahoma"/>
                <a:cs typeface="Tahoma"/>
                <a:sym typeface="Tahoma"/>
              </a:defRPr>
            </a:lvl4pPr>
            <a:lvl5pPr lvl="4" marR="0" rtl="0" algn="l">
              <a:lnSpc>
                <a:spcPct val="100000"/>
              </a:lnSpc>
              <a:spcBef>
                <a:spcPts val="400"/>
              </a:spcBef>
              <a:spcAft>
                <a:spcPts val="0"/>
              </a:spcAft>
              <a:buClr>
                <a:schemeClr val="accent1"/>
              </a:buClr>
              <a:buSzPts val="2000"/>
              <a:buFont typeface="Tahoma"/>
              <a:buNone/>
              <a:defRPr b="0" i="0" sz="2000" u="none" cap="none" strike="noStrike">
                <a:solidFill>
                  <a:schemeClr val="lt1"/>
                </a:solidFill>
                <a:latin typeface="Tahoma"/>
                <a:ea typeface="Tahoma"/>
                <a:cs typeface="Tahoma"/>
                <a:sym typeface="Tahoma"/>
              </a:defRPr>
            </a:lvl5pPr>
            <a:lvl6pPr lvl="5" marR="0" rtl="0" algn="l">
              <a:lnSpc>
                <a:spcPct val="100000"/>
              </a:lnSpc>
              <a:spcBef>
                <a:spcPts val="400"/>
              </a:spcBef>
              <a:spcAft>
                <a:spcPts val="0"/>
              </a:spcAft>
              <a:buClr>
                <a:schemeClr val="accent1"/>
              </a:buClr>
              <a:buSzPts val="2000"/>
              <a:buFont typeface="Tahoma"/>
              <a:buNone/>
              <a:defRPr b="0" i="0" sz="2000" u="none" cap="none" strike="noStrike">
                <a:solidFill>
                  <a:schemeClr val="lt1"/>
                </a:solidFill>
                <a:latin typeface="Tahoma"/>
                <a:ea typeface="Tahoma"/>
                <a:cs typeface="Tahoma"/>
                <a:sym typeface="Tahoma"/>
              </a:defRPr>
            </a:lvl6pPr>
            <a:lvl7pPr lvl="6" marR="0" rtl="0" algn="l">
              <a:lnSpc>
                <a:spcPct val="100000"/>
              </a:lnSpc>
              <a:spcBef>
                <a:spcPts val="400"/>
              </a:spcBef>
              <a:spcAft>
                <a:spcPts val="0"/>
              </a:spcAft>
              <a:buClr>
                <a:schemeClr val="accent1"/>
              </a:buClr>
              <a:buSzPts val="2000"/>
              <a:buFont typeface="Tahoma"/>
              <a:buNone/>
              <a:defRPr b="0" i="0" sz="2000" u="none" cap="none" strike="noStrike">
                <a:solidFill>
                  <a:schemeClr val="lt1"/>
                </a:solidFill>
                <a:latin typeface="Tahoma"/>
                <a:ea typeface="Tahoma"/>
                <a:cs typeface="Tahoma"/>
                <a:sym typeface="Tahoma"/>
              </a:defRPr>
            </a:lvl7pPr>
            <a:lvl8pPr lvl="7" marR="0" rtl="0" algn="l">
              <a:lnSpc>
                <a:spcPct val="100000"/>
              </a:lnSpc>
              <a:spcBef>
                <a:spcPts val="400"/>
              </a:spcBef>
              <a:spcAft>
                <a:spcPts val="0"/>
              </a:spcAft>
              <a:buClr>
                <a:schemeClr val="accent1"/>
              </a:buClr>
              <a:buSzPts val="2000"/>
              <a:buFont typeface="Tahoma"/>
              <a:buNone/>
              <a:defRPr b="0" i="0" sz="2000" u="none" cap="none" strike="noStrike">
                <a:solidFill>
                  <a:schemeClr val="lt1"/>
                </a:solidFill>
                <a:latin typeface="Tahoma"/>
                <a:ea typeface="Tahoma"/>
                <a:cs typeface="Tahoma"/>
                <a:sym typeface="Tahoma"/>
              </a:defRPr>
            </a:lvl8pPr>
            <a:lvl9pPr lvl="8" marR="0" rtl="0" algn="l">
              <a:lnSpc>
                <a:spcPct val="100000"/>
              </a:lnSpc>
              <a:spcBef>
                <a:spcPts val="400"/>
              </a:spcBef>
              <a:spcAft>
                <a:spcPts val="0"/>
              </a:spcAft>
              <a:buClr>
                <a:schemeClr val="accent1"/>
              </a:buClr>
              <a:buSzPts val="2000"/>
              <a:buFont typeface="Tahoma"/>
              <a:buNone/>
              <a:defRPr b="0" i="0" sz="2000" u="none" cap="none" strike="noStrike">
                <a:solidFill>
                  <a:schemeClr val="lt1"/>
                </a:solidFill>
                <a:latin typeface="Tahoma"/>
                <a:ea typeface="Tahoma"/>
                <a:cs typeface="Tahoma"/>
                <a:sym typeface="Tahoma"/>
              </a:defRPr>
            </a:lvl9pPr>
          </a:lstStyle>
          <a:p/>
        </p:txBody>
      </p:sp>
      <p:sp>
        <p:nvSpPr>
          <p:cNvPr id="75" name="Google Shape;75;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280"/>
              </a:spcBef>
              <a:spcAft>
                <a:spcPts val="0"/>
              </a:spcAft>
              <a:buClr>
                <a:schemeClr val="accent1"/>
              </a:buClr>
              <a:buSzPts val="1400"/>
              <a:buFont typeface="Tahoma"/>
              <a:buNone/>
              <a:defRPr b="0" i="0" sz="1400" u="none" cap="none" strike="noStrike">
                <a:solidFill>
                  <a:schemeClr val="lt1"/>
                </a:solidFill>
                <a:latin typeface="Tahoma"/>
                <a:ea typeface="Tahoma"/>
                <a:cs typeface="Tahoma"/>
                <a:sym typeface="Tahoma"/>
              </a:defRPr>
            </a:lvl1pPr>
            <a:lvl2pPr indent="-228600" lvl="1" marL="914400" marR="0" rtl="0" algn="l">
              <a:lnSpc>
                <a:spcPct val="100000"/>
              </a:lnSpc>
              <a:spcBef>
                <a:spcPts val="240"/>
              </a:spcBef>
              <a:spcAft>
                <a:spcPts val="0"/>
              </a:spcAft>
              <a:buClr>
                <a:schemeClr val="hlink"/>
              </a:buClr>
              <a:buSzPts val="1200"/>
              <a:buFont typeface="Tahoma"/>
              <a:buNone/>
              <a:defRPr b="0" i="0" sz="1200" u="none" cap="none" strike="noStrike">
                <a:solidFill>
                  <a:schemeClr val="lt1"/>
                </a:solidFill>
                <a:latin typeface="Tahoma"/>
                <a:ea typeface="Tahoma"/>
                <a:cs typeface="Tahoma"/>
                <a:sym typeface="Tahoma"/>
              </a:defRPr>
            </a:lvl2pPr>
            <a:lvl3pPr indent="-228600" lvl="2" marL="1371600" marR="0" rtl="0" algn="l">
              <a:lnSpc>
                <a:spcPct val="100000"/>
              </a:lnSpc>
              <a:spcBef>
                <a:spcPts val="200"/>
              </a:spcBef>
              <a:spcAft>
                <a:spcPts val="0"/>
              </a:spcAft>
              <a:buClr>
                <a:schemeClr val="accent1"/>
              </a:buClr>
              <a:buSzPts val="1000"/>
              <a:buFont typeface="Tahoma"/>
              <a:buNone/>
              <a:defRPr b="0" i="0" sz="1000" u="none" cap="none" strike="noStrike">
                <a:solidFill>
                  <a:schemeClr val="lt1"/>
                </a:solidFill>
                <a:latin typeface="Tahoma"/>
                <a:ea typeface="Tahoma"/>
                <a:cs typeface="Tahoma"/>
                <a:sym typeface="Tahoma"/>
              </a:defRPr>
            </a:lvl3pPr>
            <a:lvl4pPr indent="-228600" lvl="3" marL="1828800" marR="0" rtl="0" algn="l">
              <a:lnSpc>
                <a:spcPct val="100000"/>
              </a:lnSpc>
              <a:spcBef>
                <a:spcPts val="180"/>
              </a:spcBef>
              <a:spcAft>
                <a:spcPts val="0"/>
              </a:spcAft>
              <a:buClr>
                <a:schemeClr val="folHlink"/>
              </a:buClr>
              <a:buSzPts val="900"/>
              <a:buFont typeface="Tahoma"/>
              <a:buNone/>
              <a:defRPr b="0" i="0" sz="900" u="none" cap="none" strike="noStrike">
                <a:solidFill>
                  <a:schemeClr val="lt1"/>
                </a:solidFill>
                <a:latin typeface="Tahoma"/>
                <a:ea typeface="Tahoma"/>
                <a:cs typeface="Tahoma"/>
                <a:sym typeface="Tahoma"/>
              </a:defRPr>
            </a:lvl4pPr>
            <a:lvl5pPr indent="-228600" lvl="4" marL="2286000" marR="0" rtl="0" algn="l">
              <a:lnSpc>
                <a:spcPct val="100000"/>
              </a:lnSpc>
              <a:spcBef>
                <a:spcPts val="180"/>
              </a:spcBef>
              <a:spcAft>
                <a:spcPts val="0"/>
              </a:spcAft>
              <a:buClr>
                <a:schemeClr val="accent1"/>
              </a:buClr>
              <a:buSzPts val="900"/>
              <a:buFont typeface="Tahoma"/>
              <a:buNone/>
              <a:defRPr b="0" i="0" sz="900" u="none" cap="none" strike="noStrike">
                <a:solidFill>
                  <a:schemeClr val="lt1"/>
                </a:solidFill>
                <a:latin typeface="Tahoma"/>
                <a:ea typeface="Tahoma"/>
                <a:cs typeface="Tahoma"/>
                <a:sym typeface="Tahoma"/>
              </a:defRPr>
            </a:lvl5pPr>
            <a:lvl6pPr indent="-228600" lvl="5" marL="2743200" marR="0" rtl="0" algn="l">
              <a:lnSpc>
                <a:spcPct val="100000"/>
              </a:lnSpc>
              <a:spcBef>
                <a:spcPts val="180"/>
              </a:spcBef>
              <a:spcAft>
                <a:spcPts val="0"/>
              </a:spcAft>
              <a:buClr>
                <a:schemeClr val="accent1"/>
              </a:buClr>
              <a:buSzPts val="900"/>
              <a:buFont typeface="Tahoma"/>
              <a:buNone/>
              <a:defRPr b="0" i="0" sz="900" u="none" cap="none" strike="noStrike">
                <a:solidFill>
                  <a:schemeClr val="lt1"/>
                </a:solidFill>
                <a:latin typeface="Tahoma"/>
                <a:ea typeface="Tahoma"/>
                <a:cs typeface="Tahoma"/>
                <a:sym typeface="Tahoma"/>
              </a:defRPr>
            </a:lvl6pPr>
            <a:lvl7pPr indent="-228600" lvl="6" marL="3200400" marR="0" rtl="0" algn="l">
              <a:lnSpc>
                <a:spcPct val="100000"/>
              </a:lnSpc>
              <a:spcBef>
                <a:spcPts val="180"/>
              </a:spcBef>
              <a:spcAft>
                <a:spcPts val="0"/>
              </a:spcAft>
              <a:buClr>
                <a:schemeClr val="accent1"/>
              </a:buClr>
              <a:buSzPts val="900"/>
              <a:buFont typeface="Tahoma"/>
              <a:buNone/>
              <a:defRPr b="0" i="0" sz="900" u="none" cap="none" strike="noStrike">
                <a:solidFill>
                  <a:schemeClr val="lt1"/>
                </a:solidFill>
                <a:latin typeface="Tahoma"/>
                <a:ea typeface="Tahoma"/>
                <a:cs typeface="Tahoma"/>
                <a:sym typeface="Tahoma"/>
              </a:defRPr>
            </a:lvl7pPr>
            <a:lvl8pPr indent="-228600" lvl="7" marL="3657600" marR="0" rtl="0" algn="l">
              <a:lnSpc>
                <a:spcPct val="100000"/>
              </a:lnSpc>
              <a:spcBef>
                <a:spcPts val="180"/>
              </a:spcBef>
              <a:spcAft>
                <a:spcPts val="0"/>
              </a:spcAft>
              <a:buClr>
                <a:schemeClr val="accent1"/>
              </a:buClr>
              <a:buSzPts val="900"/>
              <a:buFont typeface="Tahoma"/>
              <a:buNone/>
              <a:defRPr b="0" i="0" sz="900" u="none" cap="none" strike="noStrike">
                <a:solidFill>
                  <a:schemeClr val="lt1"/>
                </a:solidFill>
                <a:latin typeface="Tahoma"/>
                <a:ea typeface="Tahoma"/>
                <a:cs typeface="Tahoma"/>
                <a:sym typeface="Tahoma"/>
              </a:defRPr>
            </a:lvl8pPr>
            <a:lvl9pPr indent="-228600" lvl="8" marL="4114800" marR="0" rtl="0" algn="l">
              <a:lnSpc>
                <a:spcPct val="100000"/>
              </a:lnSpc>
              <a:spcBef>
                <a:spcPts val="180"/>
              </a:spcBef>
              <a:spcAft>
                <a:spcPts val="0"/>
              </a:spcAft>
              <a:buClr>
                <a:schemeClr val="accent1"/>
              </a:buClr>
              <a:buSzPts val="900"/>
              <a:buFont typeface="Tahoma"/>
              <a:buNone/>
              <a:defRPr b="0" i="0" sz="900" u="none" cap="none" strike="noStrike">
                <a:solidFill>
                  <a:schemeClr val="lt1"/>
                </a:solidFill>
                <a:latin typeface="Tahoma"/>
                <a:ea typeface="Tahoma"/>
                <a:cs typeface="Tahoma"/>
                <a:sym typeface="Tahoma"/>
              </a:defRPr>
            </a:lvl9pPr>
          </a:lstStyle>
          <a:p/>
        </p:txBody>
      </p:sp>
      <p:sp>
        <p:nvSpPr>
          <p:cNvPr id="76" name="Google Shape;76;p7"/>
          <p:cNvSpPr txBox="1"/>
          <p:nvPr>
            <p:ph idx="10" type="dt"/>
          </p:nvPr>
        </p:nvSpPr>
        <p:spPr>
          <a:xfrm>
            <a:off x="457200" y="6019800"/>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77" name="Google Shape;77;p7"/>
          <p:cNvSpPr txBox="1"/>
          <p:nvPr>
            <p:ph idx="11" type="ftr"/>
          </p:nvPr>
        </p:nvSpPr>
        <p:spPr>
          <a:xfrm>
            <a:off x="3124200" y="6019800"/>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78" name="Google Shape;78;p7"/>
          <p:cNvSpPr txBox="1"/>
          <p:nvPr>
            <p:ph idx="12" type="sldNum"/>
          </p:nvPr>
        </p:nvSpPr>
        <p:spPr>
          <a:xfrm>
            <a:off x="6858000" y="6019800"/>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79" name="Shape 79"/>
        <p:cNvGrpSpPr/>
        <p:nvPr/>
      </p:nvGrpSpPr>
      <p:grpSpPr>
        <a:xfrm>
          <a:off x="0" y="0"/>
          <a:ext cx="0" cy="0"/>
          <a:chOff x="0" y="0"/>
          <a:chExt cx="0" cy="0"/>
        </a:xfrm>
      </p:grpSpPr>
      <p:sp>
        <p:nvSpPr>
          <p:cNvPr id="80" name="Google Shape;80;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1" i="0" sz="2000" u="none" cap="none" strike="noStrike">
                <a:solidFill>
                  <a:schemeClr val="lt2"/>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9pPr>
          </a:lstStyle>
          <a:p/>
        </p:txBody>
      </p:sp>
      <p:sp>
        <p:nvSpPr>
          <p:cNvPr id="81" name="Google Shape;81;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lstStyle>
            <a:lvl1pPr indent="-431800" lvl="0" marL="457200" marR="0" rtl="0" algn="l">
              <a:lnSpc>
                <a:spcPct val="100000"/>
              </a:lnSpc>
              <a:spcBef>
                <a:spcPts val="640"/>
              </a:spcBef>
              <a:spcAft>
                <a:spcPts val="0"/>
              </a:spcAft>
              <a:buClr>
                <a:schemeClr val="accent1"/>
              </a:buClr>
              <a:buSzPts val="3200"/>
              <a:buFont typeface="Tahoma"/>
              <a:buChar char="•"/>
              <a:defRPr b="0" i="0" sz="3200" u="none" cap="none" strike="noStrike">
                <a:solidFill>
                  <a:schemeClr val="lt1"/>
                </a:solidFill>
                <a:latin typeface="Tahoma"/>
                <a:ea typeface="Tahoma"/>
                <a:cs typeface="Tahoma"/>
                <a:sym typeface="Tahoma"/>
              </a:defRPr>
            </a:lvl1pPr>
            <a:lvl2pPr indent="-406400" lvl="1" marL="914400" marR="0" rtl="0" algn="l">
              <a:lnSpc>
                <a:spcPct val="100000"/>
              </a:lnSpc>
              <a:spcBef>
                <a:spcPts val="560"/>
              </a:spcBef>
              <a:spcAft>
                <a:spcPts val="0"/>
              </a:spcAft>
              <a:buClr>
                <a:schemeClr val="hlink"/>
              </a:buClr>
              <a:buSzPts val="2800"/>
              <a:buFont typeface="Tahoma"/>
              <a:buChar char="–"/>
              <a:defRPr b="0" i="0" sz="2800" u="none" cap="none" strike="noStrike">
                <a:solidFill>
                  <a:schemeClr val="lt1"/>
                </a:solidFill>
                <a:latin typeface="Tahoma"/>
                <a:ea typeface="Tahoma"/>
                <a:cs typeface="Tahoma"/>
                <a:sym typeface="Tahoma"/>
              </a:defRPr>
            </a:lvl2pPr>
            <a:lvl3pPr indent="-381000" lvl="2" marL="1371600" marR="0" rtl="0" algn="l">
              <a:lnSpc>
                <a:spcPct val="100000"/>
              </a:lnSpc>
              <a:spcBef>
                <a:spcPts val="480"/>
              </a:spcBef>
              <a:spcAft>
                <a:spcPts val="0"/>
              </a:spcAft>
              <a:buClr>
                <a:schemeClr val="accent1"/>
              </a:buClr>
              <a:buSzPts val="2400"/>
              <a:buFont typeface="Tahoma"/>
              <a:buChar char="•"/>
              <a:defRPr b="0" i="0" sz="2400" u="none" cap="none" strike="noStrike">
                <a:solidFill>
                  <a:schemeClr val="lt1"/>
                </a:solidFill>
                <a:latin typeface="Tahoma"/>
                <a:ea typeface="Tahoma"/>
                <a:cs typeface="Tahoma"/>
                <a:sym typeface="Tahoma"/>
              </a:defRPr>
            </a:lvl3pPr>
            <a:lvl4pPr indent="-355600" lvl="3" marL="1828800" marR="0" rtl="0" algn="l">
              <a:lnSpc>
                <a:spcPct val="100000"/>
              </a:lnSpc>
              <a:spcBef>
                <a:spcPts val="400"/>
              </a:spcBef>
              <a:spcAft>
                <a:spcPts val="0"/>
              </a:spcAft>
              <a:buClr>
                <a:schemeClr val="folHlink"/>
              </a:buClr>
              <a:buSzPts val="2000"/>
              <a:buFont typeface="Tahoma"/>
              <a:buChar char="–"/>
              <a:defRPr b="0" i="0" sz="2000" u="none" cap="none" strike="noStrike">
                <a:solidFill>
                  <a:schemeClr val="lt1"/>
                </a:solidFill>
                <a:latin typeface="Tahoma"/>
                <a:ea typeface="Tahoma"/>
                <a:cs typeface="Tahoma"/>
                <a:sym typeface="Tahoma"/>
              </a:defRPr>
            </a:lvl4pPr>
            <a:lvl5pPr indent="-355600" lvl="4" marL="22860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5pPr>
            <a:lvl6pPr indent="-355600" lvl="5" marL="27432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6pPr>
            <a:lvl7pPr indent="-355600" lvl="6" marL="32004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7pPr>
            <a:lvl8pPr indent="-355600" lvl="7" marL="36576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8pPr>
            <a:lvl9pPr indent="-355600" lvl="8" marL="41148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9pPr>
          </a:lstStyle>
          <a:p/>
        </p:txBody>
      </p:sp>
      <p:sp>
        <p:nvSpPr>
          <p:cNvPr id="82" name="Google Shape;82;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280"/>
              </a:spcBef>
              <a:spcAft>
                <a:spcPts val="0"/>
              </a:spcAft>
              <a:buClr>
                <a:schemeClr val="accent1"/>
              </a:buClr>
              <a:buSzPts val="1400"/>
              <a:buFont typeface="Tahoma"/>
              <a:buNone/>
              <a:defRPr b="0" i="0" sz="1400" u="none" cap="none" strike="noStrike">
                <a:solidFill>
                  <a:schemeClr val="lt1"/>
                </a:solidFill>
                <a:latin typeface="Tahoma"/>
                <a:ea typeface="Tahoma"/>
                <a:cs typeface="Tahoma"/>
                <a:sym typeface="Tahoma"/>
              </a:defRPr>
            </a:lvl1pPr>
            <a:lvl2pPr indent="-228600" lvl="1" marL="914400" marR="0" rtl="0" algn="l">
              <a:lnSpc>
                <a:spcPct val="100000"/>
              </a:lnSpc>
              <a:spcBef>
                <a:spcPts val="240"/>
              </a:spcBef>
              <a:spcAft>
                <a:spcPts val="0"/>
              </a:spcAft>
              <a:buClr>
                <a:schemeClr val="hlink"/>
              </a:buClr>
              <a:buSzPts val="1200"/>
              <a:buFont typeface="Tahoma"/>
              <a:buNone/>
              <a:defRPr b="0" i="0" sz="1200" u="none" cap="none" strike="noStrike">
                <a:solidFill>
                  <a:schemeClr val="lt1"/>
                </a:solidFill>
                <a:latin typeface="Tahoma"/>
                <a:ea typeface="Tahoma"/>
                <a:cs typeface="Tahoma"/>
                <a:sym typeface="Tahoma"/>
              </a:defRPr>
            </a:lvl2pPr>
            <a:lvl3pPr indent="-228600" lvl="2" marL="1371600" marR="0" rtl="0" algn="l">
              <a:lnSpc>
                <a:spcPct val="100000"/>
              </a:lnSpc>
              <a:spcBef>
                <a:spcPts val="200"/>
              </a:spcBef>
              <a:spcAft>
                <a:spcPts val="0"/>
              </a:spcAft>
              <a:buClr>
                <a:schemeClr val="accent1"/>
              </a:buClr>
              <a:buSzPts val="1000"/>
              <a:buFont typeface="Tahoma"/>
              <a:buNone/>
              <a:defRPr b="0" i="0" sz="1000" u="none" cap="none" strike="noStrike">
                <a:solidFill>
                  <a:schemeClr val="lt1"/>
                </a:solidFill>
                <a:latin typeface="Tahoma"/>
                <a:ea typeface="Tahoma"/>
                <a:cs typeface="Tahoma"/>
                <a:sym typeface="Tahoma"/>
              </a:defRPr>
            </a:lvl3pPr>
            <a:lvl4pPr indent="-228600" lvl="3" marL="1828800" marR="0" rtl="0" algn="l">
              <a:lnSpc>
                <a:spcPct val="100000"/>
              </a:lnSpc>
              <a:spcBef>
                <a:spcPts val="180"/>
              </a:spcBef>
              <a:spcAft>
                <a:spcPts val="0"/>
              </a:spcAft>
              <a:buClr>
                <a:schemeClr val="folHlink"/>
              </a:buClr>
              <a:buSzPts val="900"/>
              <a:buFont typeface="Tahoma"/>
              <a:buNone/>
              <a:defRPr b="0" i="0" sz="900" u="none" cap="none" strike="noStrike">
                <a:solidFill>
                  <a:schemeClr val="lt1"/>
                </a:solidFill>
                <a:latin typeface="Tahoma"/>
                <a:ea typeface="Tahoma"/>
                <a:cs typeface="Tahoma"/>
                <a:sym typeface="Tahoma"/>
              </a:defRPr>
            </a:lvl4pPr>
            <a:lvl5pPr indent="-228600" lvl="4" marL="2286000" marR="0" rtl="0" algn="l">
              <a:lnSpc>
                <a:spcPct val="100000"/>
              </a:lnSpc>
              <a:spcBef>
                <a:spcPts val="180"/>
              </a:spcBef>
              <a:spcAft>
                <a:spcPts val="0"/>
              </a:spcAft>
              <a:buClr>
                <a:schemeClr val="accent1"/>
              </a:buClr>
              <a:buSzPts val="900"/>
              <a:buFont typeface="Tahoma"/>
              <a:buNone/>
              <a:defRPr b="0" i="0" sz="900" u="none" cap="none" strike="noStrike">
                <a:solidFill>
                  <a:schemeClr val="lt1"/>
                </a:solidFill>
                <a:latin typeface="Tahoma"/>
                <a:ea typeface="Tahoma"/>
                <a:cs typeface="Tahoma"/>
                <a:sym typeface="Tahoma"/>
              </a:defRPr>
            </a:lvl5pPr>
            <a:lvl6pPr indent="-228600" lvl="5" marL="2743200" marR="0" rtl="0" algn="l">
              <a:lnSpc>
                <a:spcPct val="100000"/>
              </a:lnSpc>
              <a:spcBef>
                <a:spcPts val="180"/>
              </a:spcBef>
              <a:spcAft>
                <a:spcPts val="0"/>
              </a:spcAft>
              <a:buClr>
                <a:schemeClr val="accent1"/>
              </a:buClr>
              <a:buSzPts val="900"/>
              <a:buFont typeface="Tahoma"/>
              <a:buNone/>
              <a:defRPr b="0" i="0" sz="900" u="none" cap="none" strike="noStrike">
                <a:solidFill>
                  <a:schemeClr val="lt1"/>
                </a:solidFill>
                <a:latin typeface="Tahoma"/>
                <a:ea typeface="Tahoma"/>
                <a:cs typeface="Tahoma"/>
                <a:sym typeface="Tahoma"/>
              </a:defRPr>
            </a:lvl6pPr>
            <a:lvl7pPr indent="-228600" lvl="6" marL="3200400" marR="0" rtl="0" algn="l">
              <a:lnSpc>
                <a:spcPct val="100000"/>
              </a:lnSpc>
              <a:spcBef>
                <a:spcPts val="180"/>
              </a:spcBef>
              <a:spcAft>
                <a:spcPts val="0"/>
              </a:spcAft>
              <a:buClr>
                <a:schemeClr val="accent1"/>
              </a:buClr>
              <a:buSzPts val="900"/>
              <a:buFont typeface="Tahoma"/>
              <a:buNone/>
              <a:defRPr b="0" i="0" sz="900" u="none" cap="none" strike="noStrike">
                <a:solidFill>
                  <a:schemeClr val="lt1"/>
                </a:solidFill>
                <a:latin typeface="Tahoma"/>
                <a:ea typeface="Tahoma"/>
                <a:cs typeface="Tahoma"/>
                <a:sym typeface="Tahoma"/>
              </a:defRPr>
            </a:lvl7pPr>
            <a:lvl8pPr indent="-228600" lvl="7" marL="3657600" marR="0" rtl="0" algn="l">
              <a:lnSpc>
                <a:spcPct val="100000"/>
              </a:lnSpc>
              <a:spcBef>
                <a:spcPts val="180"/>
              </a:spcBef>
              <a:spcAft>
                <a:spcPts val="0"/>
              </a:spcAft>
              <a:buClr>
                <a:schemeClr val="accent1"/>
              </a:buClr>
              <a:buSzPts val="900"/>
              <a:buFont typeface="Tahoma"/>
              <a:buNone/>
              <a:defRPr b="0" i="0" sz="900" u="none" cap="none" strike="noStrike">
                <a:solidFill>
                  <a:schemeClr val="lt1"/>
                </a:solidFill>
                <a:latin typeface="Tahoma"/>
                <a:ea typeface="Tahoma"/>
                <a:cs typeface="Tahoma"/>
                <a:sym typeface="Tahoma"/>
              </a:defRPr>
            </a:lvl8pPr>
            <a:lvl9pPr indent="-228600" lvl="8" marL="4114800" marR="0" rtl="0" algn="l">
              <a:lnSpc>
                <a:spcPct val="100000"/>
              </a:lnSpc>
              <a:spcBef>
                <a:spcPts val="180"/>
              </a:spcBef>
              <a:spcAft>
                <a:spcPts val="0"/>
              </a:spcAft>
              <a:buClr>
                <a:schemeClr val="accent1"/>
              </a:buClr>
              <a:buSzPts val="900"/>
              <a:buFont typeface="Tahoma"/>
              <a:buNone/>
              <a:defRPr b="0" i="0" sz="900" u="none" cap="none" strike="noStrike">
                <a:solidFill>
                  <a:schemeClr val="lt1"/>
                </a:solidFill>
                <a:latin typeface="Tahoma"/>
                <a:ea typeface="Tahoma"/>
                <a:cs typeface="Tahoma"/>
                <a:sym typeface="Tahoma"/>
              </a:defRPr>
            </a:lvl9pPr>
          </a:lstStyle>
          <a:p/>
        </p:txBody>
      </p:sp>
      <p:sp>
        <p:nvSpPr>
          <p:cNvPr id="83" name="Google Shape;83;p8"/>
          <p:cNvSpPr txBox="1"/>
          <p:nvPr>
            <p:ph idx="10" type="dt"/>
          </p:nvPr>
        </p:nvSpPr>
        <p:spPr>
          <a:xfrm>
            <a:off x="457200" y="6019800"/>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84" name="Google Shape;84;p8"/>
          <p:cNvSpPr txBox="1"/>
          <p:nvPr>
            <p:ph idx="11" type="ftr"/>
          </p:nvPr>
        </p:nvSpPr>
        <p:spPr>
          <a:xfrm>
            <a:off x="3124200" y="6019800"/>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85" name="Google Shape;85;p8"/>
          <p:cNvSpPr txBox="1"/>
          <p:nvPr>
            <p:ph idx="12" type="sldNum"/>
          </p:nvPr>
        </p:nvSpPr>
        <p:spPr>
          <a:xfrm>
            <a:off x="6858000" y="6019800"/>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86" name="Shape 86"/>
        <p:cNvGrpSpPr/>
        <p:nvPr/>
      </p:nvGrpSpPr>
      <p:grpSpPr>
        <a:xfrm>
          <a:off x="0" y="0"/>
          <a:ext cx="0" cy="0"/>
          <a:chOff x="0" y="0"/>
          <a:chExt cx="0" cy="0"/>
        </a:xfrm>
      </p:grpSpPr>
      <p:sp>
        <p:nvSpPr>
          <p:cNvPr id="87" name="Google Shape;87;p9"/>
          <p:cNvSpPr txBox="1"/>
          <p:nvPr>
            <p:ph idx="10" type="dt"/>
          </p:nvPr>
        </p:nvSpPr>
        <p:spPr>
          <a:xfrm>
            <a:off x="457200" y="6019800"/>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88" name="Google Shape;88;p9"/>
          <p:cNvSpPr txBox="1"/>
          <p:nvPr>
            <p:ph idx="11" type="ftr"/>
          </p:nvPr>
        </p:nvSpPr>
        <p:spPr>
          <a:xfrm>
            <a:off x="3124200" y="6019800"/>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89" name="Google Shape;89;p9"/>
          <p:cNvSpPr txBox="1"/>
          <p:nvPr>
            <p:ph idx="12" type="sldNum"/>
          </p:nvPr>
        </p:nvSpPr>
        <p:spPr>
          <a:xfrm>
            <a:off x="6858000" y="6019800"/>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90" name="Shape 90"/>
        <p:cNvGrpSpPr/>
        <p:nvPr/>
      </p:nvGrpSpPr>
      <p:grpSpPr>
        <a:xfrm>
          <a:off x="0" y="0"/>
          <a:ext cx="0" cy="0"/>
          <a:chOff x="0" y="0"/>
          <a:chExt cx="0" cy="0"/>
        </a:xfrm>
      </p:grpSpPr>
      <p:sp>
        <p:nvSpPr>
          <p:cNvPr id="91" name="Google Shape;91;p10"/>
          <p:cNvSpPr txBox="1"/>
          <p:nvPr>
            <p:ph type="title"/>
          </p:nvPr>
        </p:nvSpPr>
        <p:spPr>
          <a:xfrm>
            <a:off x="685800" y="609600"/>
            <a:ext cx="7772400" cy="9906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9pPr>
          </a:lstStyle>
          <a:p/>
        </p:txBody>
      </p:sp>
      <p:sp>
        <p:nvSpPr>
          <p:cNvPr id="92" name="Google Shape;92;p10"/>
          <p:cNvSpPr txBox="1"/>
          <p:nvPr>
            <p:ph idx="10" type="dt"/>
          </p:nvPr>
        </p:nvSpPr>
        <p:spPr>
          <a:xfrm>
            <a:off x="457200" y="6019800"/>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93" name="Google Shape;93;p10"/>
          <p:cNvSpPr txBox="1"/>
          <p:nvPr>
            <p:ph idx="11" type="ftr"/>
          </p:nvPr>
        </p:nvSpPr>
        <p:spPr>
          <a:xfrm>
            <a:off x="3124200" y="6019800"/>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94" name="Google Shape;94;p10"/>
          <p:cNvSpPr txBox="1"/>
          <p:nvPr>
            <p:ph idx="12" type="sldNum"/>
          </p:nvPr>
        </p:nvSpPr>
        <p:spPr>
          <a:xfrm>
            <a:off x="6858000" y="6019800"/>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95" name="Shape 95"/>
        <p:cNvGrpSpPr/>
        <p:nvPr/>
      </p:nvGrpSpPr>
      <p:grpSpPr>
        <a:xfrm>
          <a:off x="0" y="0"/>
          <a:ext cx="0" cy="0"/>
          <a:chOff x="0" y="0"/>
          <a:chExt cx="0" cy="0"/>
        </a:xfrm>
      </p:grpSpPr>
      <p:sp>
        <p:nvSpPr>
          <p:cNvPr id="96" name="Google Shape;96;p11"/>
          <p:cNvSpPr txBox="1"/>
          <p:nvPr>
            <p:ph type="title"/>
          </p:nvPr>
        </p:nvSpPr>
        <p:spPr>
          <a:xfrm>
            <a:off x="457200" y="274638"/>
            <a:ext cx="8229600" cy="11430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9pPr>
          </a:lstStyle>
          <a:p/>
        </p:txBody>
      </p:sp>
      <p:sp>
        <p:nvSpPr>
          <p:cNvPr id="97" name="Google Shape;97;p1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lstStyle>
            <a:lvl1pPr indent="-228600" lvl="0" marL="457200" marR="0" rtl="0" algn="l">
              <a:lnSpc>
                <a:spcPct val="100000"/>
              </a:lnSpc>
              <a:spcBef>
                <a:spcPts val="480"/>
              </a:spcBef>
              <a:spcAft>
                <a:spcPts val="0"/>
              </a:spcAft>
              <a:buClr>
                <a:schemeClr val="accent1"/>
              </a:buClr>
              <a:buSzPts val="2400"/>
              <a:buFont typeface="Tahoma"/>
              <a:buNone/>
              <a:defRPr b="1" i="0" sz="2400" u="none" cap="none" strike="noStrike">
                <a:solidFill>
                  <a:schemeClr val="lt1"/>
                </a:solidFill>
                <a:latin typeface="Tahoma"/>
                <a:ea typeface="Tahoma"/>
                <a:cs typeface="Tahoma"/>
                <a:sym typeface="Tahoma"/>
              </a:defRPr>
            </a:lvl1pPr>
            <a:lvl2pPr indent="-228600" lvl="1" marL="914400" marR="0" rtl="0" algn="l">
              <a:lnSpc>
                <a:spcPct val="100000"/>
              </a:lnSpc>
              <a:spcBef>
                <a:spcPts val="400"/>
              </a:spcBef>
              <a:spcAft>
                <a:spcPts val="0"/>
              </a:spcAft>
              <a:buClr>
                <a:schemeClr val="hlink"/>
              </a:buClr>
              <a:buSzPts val="2000"/>
              <a:buFont typeface="Tahoma"/>
              <a:buNone/>
              <a:defRPr b="1" i="0" sz="2000" u="none" cap="none" strike="noStrike">
                <a:solidFill>
                  <a:schemeClr val="lt1"/>
                </a:solidFill>
                <a:latin typeface="Tahoma"/>
                <a:ea typeface="Tahoma"/>
                <a:cs typeface="Tahoma"/>
                <a:sym typeface="Tahoma"/>
              </a:defRPr>
            </a:lvl2pPr>
            <a:lvl3pPr indent="-228600" lvl="2" marL="1371600" marR="0" rtl="0" algn="l">
              <a:lnSpc>
                <a:spcPct val="100000"/>
              </a:lnSpc>
              <a:spcBef>
                <a:spcPts val="360"/>
              </a:spcBef>
              <a:spcAft>
                <a:spcPts val="0"/>
              </a:spcAft>
              <a:buClr>
                <a:schemeClr val="accent1"/>
              </a:buClr>
              <a:buSzPts val="1800"/>
              <a:buFont typeface="Tahoma"/>
              <a:buNone/>
              <a:defRPr b="1" i="0" sz="1800" u="none" cap="none" strike="noStrike">
                <a:solidFill>
                  <a:schemeClr val="lt1"/>
                </a:solidFill>
                <a:latin typeface="Tahoma"/>
                <a:ea typeface="Tahoma"/>
                <a:cs typeface="Tahoma"/>
                <a:sym typeface="Tahoma"/>
              </a:defRPr>
            </a:lvl3pPr>
            <a:lvl4pPr indent="-228600" lvl="3" marL="1828800" marR="0" rtl="0" algn="l">
              <a:lnSpc>
                <a:spcPct val="100000"/>
              </a:lnSpc>
              <a:spcBef>
                <a:spcPts val="320"/>
              </a:spcBef>
              <a:spcAft>
                <a:spcPts val="0"/>
              </a:spcAft>
              <a:buClr>
                <a:schemeClr val="folHlink"/>
              </a:buClr>
              <a:buSzPts val="1600"/>
              <a:buFont typeface="Tahoma"/>
              <a:buNone/>
              <a:defRPr b="1" i="0" sz="1600" u="none" cap="none" strike="noStrike">
                <a:solidFill>
                  <a:schemeClr val="lt1"/>
                </a:solidFill>
                <a:latin typeface="Tahoma"/>
                <a:ea typeface="Tahoma"/>
                <a:cs typeface="Tahoma"/>
                <a:sym typeface="Tahoma"/>
              </a:defRPr>
            </a:lvl4pPr>
            <a:lvl5pPr indent="-228600" lvl="4" marL="2286000" marR="0" rtl="0" algn="l">
              <a:lnSpc>
                <a:spcPct val="100000"/>
              </a:lnSpc>
              <a:spcBef>
                <a:spcPts val="320"/>
              </a:spcBef>
              <a:spcAft>
                <a:spcPts val="0"/>
              </a:spcAft>
              <a:buClr>
                <a:schemeClr val="accent1"/>
              </a:buClr>
              <a:buSzPts val="1600"/>
              <a:buFont typeface="Tahoma"/>
              <a:buNone/>
              <a:defRPr b="1" i="0" sz="1600" u="none" cap="none" strike="noStrike">
                <a:solidFill>
                  <a:schemeClr val="lt1"/>
                </a:solidFill>
                <a:latin typeface="Tahoma"/>
                <a:ea typeface="Tahoma"/>
                <a:cs typeface="Tahoma"/>
                <a:sym typeface="Tahoma"/>
              </a:defRPr>
            </a:lvl5pPr>
            <a:lvl6pPr indent="-228600" lvl="5" marL="2743200" marR="0" rtl="0" algn="l">
              <a:lnSpc>
                <a:spcPct val="100000"/>
              </a:lnSpc>
              <a:spcBef>
                <a:spcPts val="320"/>
              </a:spcBef>
              <a:spcAft>
                <a:spcPts val="0"/>
              </a:spcAft>
              <a:buClr>
                <a:schemeClr val="accent1"/>
              </a:buClr>
              <a:buSzPts val="1600"/>
              <a:buFont typeface="Tahoma"/>
              <a:buNone/>
              <a:defRPr b="1" i="0" sz="1600" u="none" cap="none" strike="noStrike">
                <a:solidFill>
                  <a:schemeClr val="lt1"/>
                </a:solidFill>
                <a:latin typeface="Tahoma"/>
                <a:ea typeface="Tahoma"/>
                <a:cs typeface="Tahoma"/>
                <a:sym typeface="Tahoma"/>
              </a:defRPr>
            </a:lvl6pPr>
            <a:lvl7pPr indent="-228600" lvl="6" marL="3200400" marR="0" rtl="0" algn="l">
              <a:lnSpc>
                <a:spcPct val="100000"/>
              </a:lnSpc>
              <a:spcBef>
                <a:spcPts val="320"/>
              </a:spcBef>
              <a:spcAft>
                <a:spcPts val="0"/>
              </a:spcAft>
              <a:buClr>
                <a:schemeClr val="accent1"/>
              </a:buClr>
              <a:buSzPts val="1600"/>
              <a:buFont typeface="Tahoma"/>
              <a:buNone/>
              <a:defRPr b="1" i="0" sz="1600" u="none" cap="none" strike="noStrike">
                <a:solidFill>
                  <a:schemeClr val="lt1"/>
                </a:solidFill>
                <a:latin typeface="Tahoma"/>
                <a:ea typeface="Tahoma"/>
                <a:cs typeface="Tahoma"/>
                <a:sym typeface="Tahoma"/>
              </a:defRPr>
            </a:lvl7pPr>
            <a:lvl8pPr indent="-228600" lvl="7" marL="3657600" marR="0" rtl="0" algn="l">
              <a:lnSpc>
                <a:spcPct val="100000"/>
              </a:lnSpc>
              <a:spcBef>
                <a:spcPts val="320"/>
              </a:spcBef>
              <a:spcAft>
                <a:spcPts val="0"/>
              </a:spcAft>
              <a:buClr>
                <a:schemeClr val="accent1"/>
              </a:buClr>
              <a:buSzPts val="1600"/>
              <a:buFont typeface="Tahoma"/>
              <a:buNone/>
              <a:defRPr b="1" i="0" sz="1600" u="none" cap="none" strike="noStrike">
                <a:solidFill>
                  <a:schemeClr val="lt1"/>
                </a:solidFill>
                <a:latin typeface="Tahoma"/>
                <a:ea typeface="Tahoma"/>
                <a:cs typeface="Tahoma"/>
                <a:sym typeface="Tahoma"/>
              </a:defRPr>
            </a:lvl8pPr>
            <a:lvl9pPr indent="-228600" lvl="8" marL="4114800" marR="0" rtl="0" algn="l">
              <a:lnSpc>
                <a:spcPct val="100000"/>
              </a:lnSpc>
              <a:spcBef>
                <a:spcPts val="320"/>
              </a:spcBef>
              <a:spcAft>
                <a:spcPts val="0"/>
              </a:spcAft>
              <a:buClr>
                <a:schemeClr val="accent1"/>
              </a:buClr>
              <a:buSzPts val="1600"/>
              <a:buFont typeface="Tahoma"/>
              <a:buNone/>
              <a:defRPr b="1" i="0" sz="1600" u="none" cap="none" strike="noStrike">
                <a:solidFill>
                  <a:schemeClr val="lt1"/>
                </a:solidFill>
                <a:latin typeface="Tahoma"/>
                <a:ea typeface="Tahoma"/>
                <a:cs typeface="Tahoma"/>
                <a:sym typeface="Tahoma"/>
              </a:defRPr>
            </a:lvl9pPr>
          </a:lstStyle>
          <a:p/>
        </p:txBody>
      </p:sp>
      <p:sp>
        <p:nvSpPr>
          <p:cNvPr id="98" name="Google Shape;98;p1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480"/>
              </a:spcBef>
              <a:spcAft>
                <a:spcPts val="0"/>
              </a:spcAft>
              <a:buClr>
                <a:schemeClr val="accent1"/>
              </a:buClr>
              <a:buSzPts val="2400"/>
              <a:buFont typeface="Tahoma"/>
              <a:buChar char="•"/>
              <a:defRPr b="0" i="0" sz="2400" u="none" cap="none" strike="noStrike">
                <a:solidFill>
                  <a:schemeClr val="lt1"/>
                </a:solidFill>
                <a:latin typeface="Tahoma"/>
                <a:ea typeface="Tahoma"/>
                <a:cs typeface="Tahoma"/>
                <a:sym typeface="Tahoma"/>
              </a:defRPr>
            </a:lvl1pPr>
            <a:lvl2pPr indent="-355600" lvl="1" marL="914400" marR="0" rtl="0" algn="l">
              <a:lnSpc>
                <a:spcPct val="100000"/>
              </a:lnSpc>
              <a:spcBef>
                <a:spcPts val="400"/>
              </a:spcBef>
              <a:spcAft>
                <a:spcPts val="0"/>
              </a:spcAft>
              <a:buClr>
                <a:schemeClr val="hlink"/>
              </a:buClr>
              <a:buSzPts val="2000"/>
              <a:buFont typeface="Tahoma"/>
              <a:buChar char="–"/>
              <a:defRPr b="0" i="0" sz="2000" u="none" cap="none" strike="noStrike">
                <a:solidFill>
                  <a:schemeClr val="lt1"/>
                </a:solidFill>
                <a:latin typeface="Tahoma"/>
                <a:ea typeface="Tahoma"/>
                <a:cs typeface="Tahoma"/>
                <a:sym typeface="Tahoma"/>
              </a:defRPr>
            </a:lvl2pPr>
            <a:lvl3pPr indent="-342900" lvl="2" marL="1371600" marR="0" rtl="0" algn="l">
              <a:lnSpc>
                <a:spcPct val="100000"/>
              </a:lnSpc>
              <a:spcBef>
                <a:spcPts val="360"/>
              </a:spcBef>
              <a:spcAft>
                <a:spcPts val="0"/>
              </a:spcAft>
              <a:buClr>
                <a:schemeClr val="accent1"/>
              </a:buClr>
              <a:buSzPts val="1800"/>
              <a:buFont typeface="Tahoma"/>
              <a:buChar char="•"/>
              <a:defRPr b="0" i="0" sz="1800" u="none" cap="none" strike="noStrike">
                <a:solidFill>
                  <a:schemeClr val="lt1"/>
                </a:solidFill>
                <a:latin typeface="Tahoma"/>
                <a:ea typeface="Tahoma"/>
                <a:cs typeface="Tahoma"/>
                <a:sym typeface="Tahoma"/>
              </a:defRPr>
            </a:lvl3pPr>
            <a:lvl4pPr indent="-330200" lvl="3" marL="1828800" marR="0" rtl="0" algn="l">
              <a:lnSpc>
                <a:spcPct val="100000"/>
              </a:lnSpc>
              <a:spcBef>
                <a:spcPts val="320"/>
              </a:spcBef>
              <a:spcAft>
                <a:spcPts val="0"/>
              </a:spcAft>
              <a:buClr>
                <a:schemeClr val="folHlink"/>
              </a:buClr>
              <a:buSzPts val="1600"/>
              <a:buFont typeface="Tahoma"/>
              <a:buChar char="–"/>
              <a:defRPr b="0" i="0" sz="1600" u="none" cap="none" strike="noStrike">
                <a:solidFill>
                  <a:schemeClr val="lt1"/>
                </a:solidFill>
                <a:latin typeface="Tahoma"/>
                <a:ea typeface="Tahoma"/>
                <a:cs typeface="Tahoma"/>
                <a:sym typeface="Tahoma"/>
              </a:defRPr>
            </a:lvl4pPr>
            <a:lvl5pPr indent="-330200" lvl="4" marL="2286000" marR="0" rtl="0" algn="l">
              <a:lnSpc>
                <a:spcPct val="100000"/>
              </a:lnSpc>
              <a:spcBef>
                <a:spcPts val="320"/>
              </a:spcBef>
              <a:spcAft>
                <a:spcPts val="0"/>
              </a:spcAft>
              <a:buClr>
                <a:schemeClr val="accent1"/>
              </a:buClr>
              <a:buSzPts val="1600"/>
              <a:buFont typeface="Tahoma"/>
              <a:buChar char="»"/>
              <a:defRPr b="0" i="0" sz="1600" u="none" cap="none" strike="noStrike">
                <a:solidFill>
                  <a:schemeClr val="lt1"/>
                </a:solidFill>
                <a:latin typeface="Tahoma"/>
                <a:ea typeface="Tahoma"/>
                <a:cs typeface="Tahoma"/>
                <a:sym typeface="Tahoma"/>
              </a:defRPr>
            </a:lvl5pPr>
            <a:lvl6pPr indent="-330200" lvl="5" marL="2743200" marR="0" rtl="0" algn="l">
              <a:lnSpc>
                <a:spcPct val="100000"/>
              </a:lnSpc>
              <a:spcBef>
                <a:spcPts val="320"/>
              </a:spcBef>
              <a:spcAft>
                <a:spcPts val="0"/>
              </a:spcAft>
              <a:buClr>
                <a:schemeClr val="accent1"/>
              </a:buClr>
              <a:buSzPts val="1600"/>
              <a:buFont typeface="Tahoma"/>
              <a:buChar char="»"/>
              <a:defRPr b="0" i="0" sz="1600" u="none" cap="none" strike="noStrike">
                <a:solidFill>
                  <a:schemeClr val="lt1"/>
                </a:solidFill>
                <a:latin typeface="Tahoma"/>
                <a:ea typeface="Tahoma"/>
                <a:cs typeface="Tahoma"/>
                <a:sym typeface="Tahoma"/>
              </a:defRPr>
            </a:lvl6pPr>
            <a:lvl7pPr indent="-330200" lvl="6" marL="3200400" marR="0" rtl="0" algn="l">
              <a:lnSpc>
                <a:spcPct val="100000"/>
              </a:lnSpc>
              <a:spcBef>
                <a:spcPts val="320"/>
              </a:spcBef>
              <a:spcAft>
                <a:spcPts val="0"/>
              </a:spcAft>
              <a:buClr>
                <a:schemeClr val="accent1"/>
              </a:buClr>
              <a:buSzPts val="1600"/>
              <a:buFont typeface="Tahoma"/>
              <a:buChar char="»"/>
              <a:defRPr b="0" i="0" sz="1600" u="none" cap="none" strike="noStrike">
                <a:solidFill>
                  <a:schemeClr val="lt1"/>
                </a:solidFill>
                <a:latin typeface="Tahoma"/>
                <a:ea typeface="Tahoma"/>
                <a:cs typeface="Tahoma"/>
                <a:sym typeface="Tahoma"/>
              </a:defRPr>
            </a:lvl7pPr>
            <a:lvl8pPr indent="-330200" lvl="7" marL="3657600" marR="0" rtl="0" algn="l">
              <a:lnSpc>
                <a:spcPct val="100000"/>
              </a:lnSpc>
              <a:spcBef>
                <a:spcPts val="320"/>
              </a:spcBef>
              <a:spcAft>
                <a:spcPts val="0"/>
              </a:spcAft>
              <a:buClr>
                <a:schemeClr val="accent1"/>
              </a:buClr>
              <a:buSzPts val="1600"/>
              <a:buFont typeface="Tahoma"/>
              <a:buChar char="»"/>
              <a:defRPr b="0" i="0" sz="1600" u="none" cap="none" strike="noStrike">
                <a:solidFill>
                  <a:schemeClr val="lt1"/>
                </a:solidFill>
                <a:latin typeface="Tahoma"/>
                <a:ea typeface="Tahoma"/>
                <a:cs typeface="Tahoma"/>
                <a:sym typeface="Tahoma"/>
              </a:defRPr>
            </a:lvl8pPr>
            <a:lvl9pPr indent="-330200" lvl="8" marL="4114800" marR="0" rtl="0" algn="l">
              <a:lnSpc>
                <a:spcPct val="100000"/>
              </a:lnSpc>
              <a:spcBef>
                <a:spcPts val="320"/>
              </a:spcBef>
              <a:spcAft>
                <a:spcPts val="0"/>
              </a:spcAft>
              <a:buClr>
                <a:schemeClr val="accent1"/>
              </a:buClr>
              <a:buSzPts val="1600"/>
              <a:buFont typeface="Tahoma"/>
              <a:buChar char="»"/>
              <a:defRPr b="0" i="0" sz="1600" u="none" cap="none" strike="noStrike">
                <a:solidFill>
                  <a:schemeClr val="lt1"/>
                </a:solidFill>
                <a:latin typeface="Tahoma"/>
                <a:ea typeface="Tahoma"/>
                <a:cs typeface="Tahoma"/>
                <a:sym typeface="Tahoma"/>
              </a:defRPr>
            </a:lvl9pPr>
          </a:lstStyle>
          <a:p/>
        </p:txBody>
      </p:sp>
      <p:sp>
        <p:nvSpPr>
          <p:cNvPr id="99" name="Google Shape;99;p1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lstStyle>
            <a:lvl1pPr indent="-228600" lvl="0" marL="457200" marR="0" rtl="0" algn="l">
              <a:lnSpc>
                <a:spcPct val="100000"/>
              </a:lnSpc>
              <a:spcBef>
                <a:spcPts val="480"/>
              </a:spcBef>
              <a:spcAft>
                <a:spcPts val="0"/>
              </a:spcAft>
              <a:buClr>
                <a:schemeClr val="accent1"/>
              </a:buClr>
              <a:buSzPts val="2400"/>
              <a:buFont typeface="Tahoma"/>
              <a:buNone/>
              <a:defRPr b="1" i="0" sz="2400" u="none" cap="none" strike="noStrike">
                <a:solidFill>
                  <a:schemeClr val="lt1"/>
                </a:solidFill>
                <a:latin typeface="Tahoma"/>
                <a:ea typeface="Tahoma"/>
                <a:cs typeface="Tahoma"/>
                <a:sym typeface="Tahoma"/>
              </a:defRPr>
            </a:lvl1pPr>
            <a:lvl2pPr indent="-228600" lvl="1" marL="914400" marR="0" rtl="0" algn="l">
              <a:lnSpc>
                <a:spcPct val="100000"/>
              </a:lnSpc>
              <a:spcBef>
                <a:spcPts val="400"/>
              </a:spcBef>
              <a:spcAft>
                <a:spcPts val="0"/>
              </a:spcAft>
              <a:buClr>
                <a:schemeClr val="hlink"/>
              </a:buClr>
              <a:buSzPts val="2000"/>
              <a:buFont typeface="Tahoma"/>
              <a:buNone/>
              <a:defRPr b="1" i="0" sz="2000" u="none" cap="none" strike="noStrike">
                <a:solidFill>
                  <a:schemeClr val="lt1"/>
                </a:solidFill>
                <a:latin typeface="Tahoma"/>
                <a:ea typeface="Tahoma"/>
                <a:cs typeface="Tahoma"/>
                <a:sym typeface="Tahoma"/>
              </a:defRPr>
            </a:lvl2pPr>
            <a:lvl3pPr indent="-228600" lvl="2" marL="1371600" marR="0" rtl="0" algn="l">
              <a:lnSpc>
                <a:spcPct val="100000"/>
              </a:lnSpc>
              <a:spcBef>
                <a:spcPts val="360"/>
              </a:spcBef>
              <a:spcAft>
                <a:spcPts val="0"/>
              </a:spcAft>
              <a:buClr>
                <a:schemeClr val="accent1"/>
              </a:buClr>
              <a:buSzPts val="1800"/>
              <a:buFont typeface="Tahoma"/>
              <a:buNone/>
              <a:defRPr b="1" i="0" sz="1800" u="none" cap="none" strike="noStrike">
                <a:solidFill>
                  <a:schemeClr val="lt1"/>
                </a:solidFill>
                <a:latin typeface="Tahoma"/>
                <a:ea typeface="Tahoma"/>
                <a:cs typeface="Tahoma"/>
                <a:sym typeface="Tahoma"/>
              </a:defRPr>
            </a:lvl3pPr>
            <a:lvl4pPr indent="-228600" lvl="3" marL="1828800" marR="0" rtl="0" algn="l">
              <a:lnSpc>
                <a:spcPct val="100000"/>
              </a:lnSpc>
              <a:spcBef>
                <a:spcPts val="320"/>
              </a:spcBef>
              <a:spcAft>
                <a:spcPts val="0"/>
              </a:spcAft>
              <a:buClr>
                <a:schemeClr val="folHlink"/>
              </a:buClr>
              <a:buSzPts val="1600"/>
              <a:buFont typeface="Tahoma"/>
              <a:buNone/>
              <a:defRPr b="1" i="0" sz="1600" u="none" cap="none" strike="noStrike">
                <a:solidFill>
                  <a:schemeClr val="lt1"/>
                </a:solidFill>
                <a:latin typeface="Tahoma"/>
                <a:ea typeface="Tahoma"/>
                <a:cs typeface="Tahoma"/>
                <a:sym typeface="Tahoma"/>
              </a:defRPr>
            </a:lvl4pPr>
            <a:lvl5pPr indent="-228600" lvl="4" marL="2286000" marR="0" rtl="0" algn="l">
              <a:lnSpc>
                <a:spcPct val="100000"/>
              </a:lnSpc>
              <a:spcBef>
                <a:spcPts val="320"/>
              </a:spcBef>
              <a:spcAft>
                <a:spcPts val="0"/>
              </a:spcAft>
              <a:buClr>
                <a:schemeClr val="accent1"/>
              </a:buClr>
              <a:buSzPts val="1600"/>
              <a:buFont typeface="Tahoma"/>
              <a:buNone/>
              <a:defRPr b="1" i="0" sz="1600" u="none" cap="none" strike="noStrike">
                <a:solidFill>
                  <a:schemeClr val="lt1"/>
                </a:solidFill>
                <a:latin typeface="Tahoma"/>
                <a:ea typeface="Tahoma"/>
                <a:cs typeface="Tahoma"/>
                <a:sym typeface="Tahoma"/>
              </a:defRPr>
            </a:lvl5pPr>
            <a:lvl6pPr indent="-228600" lvl="5" marL="2743200" marR="0" rtl="0" algn="l">
              <a:lnSpc>
                <a:spcPct val="100000"/>
              </a:lnSpc>
              <a:spcBef>
                <a:spcPts val="320"/>
              </a:spcBef>
              <a:spcAft>
                <a:spcPts val="0"/>
              </a:spcAft>
              <a:buClr>
                <a:schemeClr val="accent1"/>
              </a:buClr>
              <a:buSzPts val="1600"/>
              <a:buFont typeface="Tahoma"/>
              <a:buNone/>
              <a:defRPr b="1" i="0" sz="1600" u="none" cap="none" strike="noStrike">
                <a:solidFill>
                  <a:schemeClr val="lt1"/>
                </a:solidFill>
                <a:latin typeface="Tahoma"/>
                <a:ea typeface="Tahoma"/>
                <a:cs typeface="Tahoma"/>
                <a:sym typeface="Tahoma"/>
              </a:defRPr>
            </a:lvl6pPr>
            <a:lvl7pPr indent="-228600" lvl="6" marL="3200400" marR="0" rtl="0" algn="l">
              <a:lnSpc>
                <a:spcPct val="100000"/>
              </a:lnSpc>
              <a:spcBef>
                <a:spcPts val="320"/>
              </a:spcBef>
              <a:spcAft>
                <a:spcPts val="0"/>
              </a:spcAft>
              <a:buClr>
                <a:schemeClr val="accent1"/>
              </a:buClr>
              <a:buSzPts val="1600"/>
              <a:buFont typeface="Tahoma"/>
              <a:buNone/>
              <a:defRPr b="1" i="0" sz="1600" u="none" cap="none" strike="noStrike">
                <a:solidFill>
                  <a:schemeClr val="lt1"/>
                </a:solidFill>
                <a:latin typeface="Tahoma"/>
                <a:ea typeface="Tahoma"/>
                <a:cs typeface="Tahoma"/>
                <a:sym typeface="Tahoma"/>
              </a:defRPr>
            </a:lvl7pPr>
            <a:lvl8pPr indent="-228600" lvl="7" marL="3657600" marR="0" rtl="0" algn="l">
              <a:lnSpc>
                <a:spcPct val="100000"/>
              </a:lnSpc>
              <a:spcBef>
                <a:spcPts val="320"/>
              </a:spcBef>
              <a:spcAft>
                <a:spcPts val="0"/>
              </a:spcAft>
              <a:buClr>
                <a:schemeClr val="accent1"/>
              </a:buClr>
              <a:buSzPts val="1600"/>
              <a:buFont typeface="Tahoma"/>
              <a:buNone/>
              <a:defRPr b="1" i="0" sz="1600" u="none" cap="none" strike="noStrike">
                <a:solidFill>
                  <a:schemeClr val="lt1"/>
                </a:solidFill>
                <a:latin typeface="Tahoma"/>
                <a:ea typeface="Tahoma"/>
                <a:cs typeface="Tahoma"/>
                <a:sym typeface="Tahoma"/>
              </a:defRPr>
            </a:lvl8pPr>
            <a:lvl9pPr indent="-228600" lvl="8" marL="4114800" marR="0" rtl="0" algn="l">
              <a:lnSpc>
                <a:spcPct val="100000"/>
              </a:lnSpc>
              <a:spcBef>
                <a:spcPts val="320"/>
              </a:spcBef>
              <a:spcAft>
                <a:spcPts val="0"/>
              </a:spcAft>
              <a:buClr>
                <a:schemeClr val="accent1"/>
              </a:buClr>
              <a:buSzPts val="1600"/>
              <a:buFont typeface="Tahoma"/>
              <a:buNone/>
              <a:defRPr b="1" i="0" sz="1600" u="none" cap="none" strike="noStrike">
                <a:solidFill>
                  <a:schemeClr val="lt1"/>
                </a:solidFill>
                <a:latin typeface="Tahoma"/>
                <a:ea typeface="Tahoma"/>
                <a:cs typeface="Tahoma"/>
                <a:sym typeface="Tahoma"/>
              </a:defRPr>
            </a:lvl9pPr>
          </a:lstStyle>
          <a:p/>
        </p:txBody>
      </p:sp>
      <p:sp>
        <p:nvSpPr>
          <p:cNvPr id="100" name="Google Shape;100;p1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480"/>
              </a:spcBef>
              <a:spcAft>
                <a:spcPts val="0"/>
              </a:spcAft>
              <a:buClr>
                <a:schemeClr val="accent1"/>
              </a:buClr>
              <a:buSzPts val="2400"/>
              <a:buFont typeface="Tahoma"/>
              <a:buChar char="•"/>
              <a:defRPr b="0" i="0" sz="2400" u="none" cap="none" strike="noStrike">
                <a:solidFill>
                  <a:schemeClr val="lt1"/>
                </a:solidFill>
                <a:latin typeface="Tahoma"/>
                <a:ea typeface="Tahoma"/>
                <a:cs typeface="Tahoma"/>
                <a:sym typeface="Tahoma"/>
              </a:defRPr>
            </a:lvl1pPr>
            <a:lvl2pPr indent="-355600" lvl="1" marL="914400" marR="0" rtl="0" algn="l">
              <a:lnSpc>
                <a:spcPct val="100000"/>
              </a:lnSpc>
              <a:spcBef>
                <a:spcPts val="400"/>
              </a:spcBef>
              <a:spcAft>
                <a:spcPts val="0"/>
              </a:spcAft>
              <a:buClr>
                <a:schemeClr val="hlink"/>
              </a:buClr>
              <a:buSzPts val="2000"/>
              <a:buFont typeface="Tahoma"/>
              <a:buChar char="–"/>
              <a:defRPr b="0" i="0" sz="2000" u="none" cap="none" strike="noStrike">
                <a:solidFill>
                  <a:schemeClr val="lt1"/>
                </a:solidFill>
                <a:latin typeface="Tahoma"/>
                <a:ea typeface="Tahoma"/>
                <a:cs typeface="Tahoma"/>
                <a:sym typeface="Tahoma"/>
              </a:defRPr>
            </a:lvl2pPr>
            <a:lvl3pPr indent="-342900" lvl="2" marL="1371600" marR="0" rtl="0" algn="l">
              <a:lnSpc>
                <a:spcPct val="100000"/>
              </a:lnSpc>
              <a:spcBef>
                <a:spcPts val="360"/>
              </a:spcBef>
              <a:spcAft>
                <a:spcPts val="0"/>
              </a:spcAft>
              <a:buClr>
                <a:schemeClr val="accent1"/>
              </a:buClr>
              <a:buSzPts val="1800"/>
              <a:buFont typeface="Tahoma"/>
              <a:buChar char="•"/>
              <a:defRPr b="0" i="0" sz="1800" u="none" cap="none" strike="noStrike">
                <a:solidFill>
                  <a:schemeClr val="lt1"/>
                </a:solidFill>
                <a:latin typeface="Tahoma"/>
                <a:ea typeface="Tahoma"/>
                <a:cs typeface="Tahoma"/>
                <a:sym typeface="Tahoma"/>
              </a:defRPr>
            </a:lvl3pPr>
            <a:lvl4pPr indent="-330200" lvl="3" marL="1828800" marR="0" rtl="0" algn="l">
              <a:lnSpc>
                <a:spcPct val="100000"/>
              </a:lnSpc>
              <a:spcBef>
                <a:spcPts val="320"/>
              </a:spcBef>
              <a:spcAft>
                <a:spcPts val="0"/>
              </a:spcAft>
              <a:buClr>
                <a:schemeClr val="folHlink"/>
              </a:buClr>
              <a:buSzPts val="1600"/>
              <a:buFont typeface="Tahoma"/>
              <a:buChar char="–"/>
              <a:defRPr b="0" i="0" sz="1600" u="none" cap="none" strike="noStrike">
                <a:solidFill>
                  <a:schemeClr val="lt1"/>
                </a:solidFill>
                <a:latin typeface="Tahoma"/>
                <a:ea typeface="Tahoma"/>
                <a:cs typeface="Tahoma"/>
                <a:sym typeface="Tahoma"/>
              </a:defRPr>
            </a:lvl4pPr>
            <a:lvl5pPr indent="-330200" lvl="4" marL="2286000" marR="0" rtl="0" algn="l">
              <a:lnSpc>
                <a:spcPct val="100000"/>
              </a:lnSpc>
              <a:spcBef>
                <a:spcPts val="320"/>
              </a:spcBef>
              <a:spcAft>
                <a:spcPts val="0"/>
              </a:spcAft>
              <a:buClr>
                <a:schemeClr val="accent1"/>
              </a:buClr>
              <a:buSzPts val="1600"/>
              <a:buFont typeface="Tahoma"/>
              <a:buChar char="»"/>
              <a:defRPr b="0" i="0" sz="1600" u="none" cap="none" strike="noStrike">
                <a:solidFill>
                  <a:schemeClr val="lt1"/>
                </a:solidFill>
                <a:latin typeface="Tahoma"/>
                <a:ea typeface="Tahoma"/>
                <a:cs typeface="Tahoma"/>
                <a:sym typeface="Tahoma"/>
              </a:defRPr>
            </a:lvl5pPr>
            <a:lvl6pPr indent="-330200" lvl="5" marL="2743200" marR="0" rtl="0" algn="l">
              <a:lnSpc>
                <a:spcPct val="100000"/>
              </a:lnSpc>
              <a:spcBef>
                <a:spcPts val="320"/>
              </a:spcBef>
              <a:spcAft>
                <a:spcPts val="0"/>
              </a:spcAft>
              <a:buClr>
                <a:schemeClr val="accent1"/>
              </a:buClr>
              <a:buSzPts val="1600"/>
              <a:buFont typeface="Tahoma"/>
              <a:buChar char="»"/>
              <a:defRPr b="0" i="0" sz="1600" u="none" cap="none" strike="noStrike">
                <a:solidFill>
                  <a:schemeClr val="lt1"/>
                </a:solidFill>
                <a:latin typeface="Tahoma"/>
                <a:ea typeface="Tahoma"/>
                <a:cs typeface="Tahoma"/>
                <a:sym typeface="Tahoma"/>
              </a:defRPr>
            </a:lvl6pPr>
            <a:lvl7pPr indent="-330200" lvl="6" marL="3200400" marR="0" rtl="0" algn="l">
              <a:lnSpc>
                <a:spcPct val="100000"/>
              </a:lnSpc>
              <a:spcBef>
                <a:spcPts val="320"/>
              </a:spcBef>
              <a:spcAft>
                <a:spcPts val="0"/>
              </a:spcAft>
              <a:buClr>
                <a:schemeClr val="accent1"/>
              </a:buClr>
              <a:buSzPts val="1600"/>
              <a:buFont typeface="Tahoma"/>
              <a:buChar char="»"/>
              <a:defRPr b="0" i="0" sz="1600" u="none" cap="none" strike="noStrike">
                <a:solidFill>
                  <a:schemeClr val="lt1"/>
                </a:solidFill>
                <a:latin typeface="Tahoma"/>
                <a:ea typeface="Tahoma"/>
                <a:cs typeface="Tahoma"/>
                <a:sym typeface="Tahoma"/>
              </a:defRPr>
            </a:lvl7pPr>
            <a:lvl8pPr indent="-330200" lvl="7" marL="3657600" marR="0" rtl="0" algn="l">
              <a:lnSpc>
                <a:spcPct val="100000"/>
              </a:lnSpc>
              <a:spcBef>
                <a:spcPts val="320"/>
              </a:spcBef>
              <a:spcAft>
                <a:spcPts val="0"/>
              </a:spcAft>
              <a:buClr>
                <a:schemeClr val="accent1"/>
              </a:buClr>
              <a:buSzPts val="1600"/>
              <a:buFont typeface="Tahoma"/>
              <a:buChar char="»"/>
              <a:defRPr b="0" i="0" sz="1600" u="none" cap="none" strike="noStrike">
                <a:solidFill>
                  <a:schemeClr val="lt1"/>
                </a:solidFill>
                <a:latin typeface="Tahoma"/>
                <a:ea typeface="Tahoma"/>
                <a:cs typeface="Tahoma"/>
                <a:sym typeface="Tahoma"/>
              </a:defRPr>
            </a:lvl8pPr>
            <a:lvl9pPr indent="-330200" lvl="8" marL="4114800" marR="0" rtl="0" algn="l">
              <a:lnSpc>
                <a:spcPct val="100000"/>
              </a:lnSpc>
              <a:spcBef>
                <a:spcPts val="320"/>
              </a:spcBef>
              <a:spcAft>
                <a:spcPts val="0"/>
              </a:spcAft>
              <a:buClr>
                <a:schemeClr val="accent1"/>
              </a:buClr>
              <a:buSzPts val="1600"/>
              <a:buFont typeface="Tahoma"/>
              <a:buChar char="»"/>
              <a:defRPr b="0" i="0" sz="1600" u="none" cap="none" strike="noStrike">
                <a:solidFill>
                  <a:schemeClr val="lt1"/>
                </a:solidFill>
                <a:latin typeface="Tahoma"/>
                <a:ea typeface="Tahoma"/>
                <a:cs typeface="Tahoma"/>
                <a:sym typeface="Tahoma"/>
              </a:defRPr>
            </a:lvl9pPr>
          </a:lstStyle>
          <a:p/>
        </p:txBody>
      </p:sp>
      <p:sp>
        <p:nvSpPr>
          <p:cNvPr id="101" name="Google Shape;101;p11"/>
          <p:cNvSpPr txBox="1"/>
          <p:nvPr>
            <p:ph idx="10" type="dt"/>
          </p:nvPr>
        </p:nvSpPr>
        <p:spPr>
          <a:xfrm>
            <a:off x="457200" y="6019800"/>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102" name="Google Shape;102;p11"/>
          <p:cNvSpPr txBox="1"/>
          <p:nvPr>
            <p:ph idx="11" type="ftr"/>
          </p:nvPr>
        </p:nvSpPr>
        <p:spPr>
          <a:xfrm>
            <a:off x="3124200" y="6019800"/>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103" name="Google Shape;103;p11"/>
          <p:cNvSpPr txBox="1"/>
          <p:nvPr>
            <p:ph idx="12" type="sldNum"/>
          </p:nvPr>
        </p:nvSpPr>
        <p:spPr>
          <a:xfrm>
            <a:off x="6858000" y="6019800"/>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04" name="Shape 104"/>
        <p:cNvGrpSpPr/>
        <p:nvPr/>
      </p:nvGrpSpPr>
      <p:grpSpPr>
        <a:xfrm>
          <a:off x="0" y="0"/>
          <a:ext cx="0" cy="0"/>
          <a:chOff x="0" y="0"/>
          <a:chExt cx="0" cy="0"/>
        </a:xfrm>
      </p:grpSpPr>
      <p:sp>
        <p:nvSpPr>
          <p:cNvPr id="105" name="Google Shape;105;p12"/>
          <p:cNvSpPr txBox="1"/>
          <p:nvPr>
            <p:ph type="title"/>
          </p:nvPr>
        </p:nvSpPr>
        <p:spPr>
          <a:xfrm>
            <a:off x="685800" y="609600"/>
            <a:ext cx="7772400" cy="9906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9pPr>
          </a:lstStyle>
          <a:p/>
        </p:txBody>
      </p:sp>
      <p:sp>
        <p:nvSpPr>
          <p:cNvPr id="106" name="Google Shape;106;p12"/>
          <p:cNvSpPr txBox="1"/>
          <p:nvPr>
            <p:ph idx="1" type="body"/>
          </p:nvPr>
        </p:nvSpPr>
        <p:spPr>
          <a:xfrm>
            <a:off x="685800" y="1752600"/>
            <a:ext cx="3810000" cy="4191000"/>
          </a:xfrm>
          <a:prstGeom prst="rect">
            <a:avLst/>
          </a:prstGeom>
          <a:noFill/>
          <a:ln>
            <a:noFill/>
          </a:ln>
        </p:spPr>
        <p:txBody>
          <a:bodyPr anchorCtr="0" anchor="t" bIns="45700" lIns="91425" spcFirstLastPara="1" rIns="91425" wrap="square" tIns="45700"/>
          <a:lstStyle>
            <a:lvl1pPr indent="-406400" lvl="0" marL="457200" marR="0" rtl="0" algn="l">
              <a:lnSpc>
                <a:spcPct val="100000"/>
              </a:lnSpc>
              <a:spcBef>
                <a:spcPts val="560"/>
              </a:spcBef>
              <a:spcAft>
                <a:spcPts val="0"/>
              </a:spcAft>
              <a:buClr>
                <a:schemeClr val="accent1"/>
              </a:buClr>
              <a:buSzPts val="2800"/>
              <a:buFont typeface="Tahoma"/>
              <a:buChar char="•"/>
              <a:defRPr b="0" i="0" sz="2800" u="none" cap="none" strike="noStrike">
                <a:solidFill>
                  <a:schemeClr val="lt1"/>
                </a:solidFill>
                <a:latin typeface="Tahoma"/>
                <a:ea typeface="Tahoma"/>
                <a:cs typeface="Tahoma"/>
                <a:sym typeface="Tahoma"/>
              </a:defRPr>
            </a:lvl1pPr>
            <a:lvl2pPr indent="-381000" lvl="1" marL="914400" marR="0" rtl="0" algn="l">
              <a:lnSpc>
                <a:spcPct val="100000"/>
              </a:lnSpc>
              <a:spcBef>
                <a:spcPts val="480"/>
              </a:spcBef>
              <a:spcAft>
                <a:spcPts val="0"/>
              </a:spcAft>
              <a:buClr>
                <a:schemeClr val="hlink"/>
              </a:buClr>
              <a:buSzPts val="2400"/>
              <a:buFont typeface="Tahoma"/>
              <a:buChar char="–"/>
              <a:defRPr b="0" i="0" sz="2400" u="none" cap="none" strike="noStrike">
                <a:solidFill>
                  <a:schemeClr val="lt1"/>
                </a:solidFill>
                <a:latin typeface="Tahoma"/>
                <a:ea typeface="Tahoma"/>
                <a:cs typeface="Tahoma"/>
                <a:sym typeface="Tahoma"/>
              </a:defRPr>
            </a:lvl2pPr>
            <a:lvl3pPr indent="-355600" lvl="2" marL="13716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3pPr>
            <a:lvl4pPr indent="-342900" lvl="3" marL="1828800" marR="0" rtl="0" algn="l">
              <a:lnSpc>
                <a:spcPct val="100000"/>
              </a:lnSpc>
              <a:spcBef>
                <a:spcPts val="360"/>
              </a:spcBef>
              <a:spcAft>
                <a:spcPts val="0"/>
              </a:spcAft>
              <a:buClr>
                <a:schemeClr val="folHlink"/>
              </a:buClr>
              <a:buSzPts val="1800"/>
              <a:buFont typeface="Tahoma"/>
              <a:buChar char="–"/>
              <a:defRPr b="0" i="0" sz="1800" u="none" cap="none" strike="noStrike">
                <a:solidFill>
                  <a:schemeClr val="lt1"/>
                </a:solidFill>
                <a:latin typeface="Tahoma"/>
                <a:ea typeface="Tahoma"/>
                <a:cs typeface="Tahoma"/>
                <a:sym typeface="Tahoma"/>
              </a:defRPr>
            </a:lvl4pPr>
            <a:lvl5pPr indent="-342900" lvl="4" marL="2286000" marR="0" rtl="0" algn="l">
              <a:lnSpc>
                <a:spcPct val="100000"/>
              </a:lnSpc>
              <a:spcBef>
                <a:spcPts val="360"/>
              </a:spcBef>
              <a:spcAft>
                <a:spcPts val="0"/>
              </a:spcAft>
              <a:buClr>
                <a:schemeClr val="accent1"/>
              </a:buClr>
              <a:buSzPts val="1800"/>
              <a:buFont typeface="Tahoma"/>
              <a:buChar char="»"/>
              <a:defRPr b="0" i="0" sz="1800" u="none" cap="none" strike="noStrike">
                <a:solidFill>
                  <a:schemeClr val="lt1"/>
                </a:solidFill>
                <a:latin typeface="Tahoma"/>
                <a:ea typeface="Tahoma"/>
                <a:cs typeface="Tahoma"/>
                <a:sym typeface="Tahoma"/>
              </a:defRPr>
            </a:lvl5pPr>
            <a:lvl6pPr indent="-342900" lvl="5" marL="2743200" marR="0" rtl="0" algn="l">
              <a:lnSpc>
                <a:spcPct val="100000"/>
              </a:lnSpc>
              <a:spcBef>
                <a:spcPts val="360"/>
              </a:spcBef>
              <a:spcAft>
                <a:spcPts val="0"/>
              </a:spcAft>
              <a:buClr>
                <a:schemeClr val="accent1"/>
              </a:buClr>
              <a:buSzPts val="1800"/>
              <a:buFont typeface="Tahoma"/>
              <a:buChar char="»"/>
              <a:defRPr b="0" i="0" sz="1800" u="none" cap="none" strike="noStrike">
                <a:solidFill>
                  <a:schemeClr val="lt1"/>
                </a:solidFill>
                <a:latin typeface="Tahoma"/>
                <a:ea typeface="Tahoma"/>
                <a:cs typeface="Tahoma"/>
                <a:sym typeface="Tahoma"/>
              </a:defRPr>
            </a:lvl6pPr>
            <a:lvl7pPr indent="-342900" lvl="6" marL="3200400" marR="0" rtl="0" algn="l">
              <a:lnSpc>
                <a:spcPct val="100000"/>
              </a:lnSpc>
              <a:spcBef>
                <a:spcPts val="360"/>
              </a:spcBef>
              <a:spcAft>
                <a:spcPts val="0"/>
              </a:spcAft>
              <a:buClr>
                <a:schemeClr val="accent1"/>
              </a:buClr>
              <a:buSzPts val="1800"/>
              <a:buFont typeface="Tahoma"/>
              <a:buChar char="»"/>
              <a:defRPr b="0" i="0" sz="1800" u="none" cap="none" strike="noStrike">
                <a:solidFill>
                  <a:schemeClr val="lt1"/>
                </a:solidFill>
                <a:latin typeface="Tahoma"/>
                <a:ea typeface="Tahoma"/>
                <a:cs typeface="Tahoma"/>
                <a:sym typeface="Tahoma"/>
              </a:defRPr>
            </a:lvl7pPr>
            <a:lvl8pPr indent="-342900" lvl="7" marL="3657600" marR="0" rtl="0" algn="l">
              <a:lnSpc>
                <a:spcPct val="100000"/>
              </a:lnSpc>
              <a:spcBef>
                <a:spcPts val="360"/>
              </a:spcBef>
              <a:spcAft>
                <a:spcPts val="0"/>
              </a:spcAft>
              <a:buClr>
                <a:schemeClr val="accent1"/>
              </a:buClr>
              <a:buSzPts val="1800"/>
              <a:buFont typeface="Tahoma"/>
              <a:buChar char="»"/>
              <a:defRPr b="0" i="0" sz="1800" u="none" cap="none" strike="noStrike">
                <a:solidFill>
                  <a:schemeClr val="lt1"/>
                </a:solidFill>
                <a:latin typeface="Tahoma"/>
                <a:ea typeface="Tahoma"/>
                <a:cs typeface="Tahoma"/>
                <a:sym typeface="Tahoma"/>
              </a:defRPr>
            </a:lvl8pPr>
            <a:lvl9pPr indent="-342900" lvl="8" marL="4114800" marR="0" rtl="0" algn="l">
              <a:lnSpc>
                <a:spcPct val="100000"/>
              </a:lnSpc>
              <a:spcBef>
                <a:spcPts val="360"/>
              </a:spcBef>
              <a:spcAft>
                <a:spcPts val="0"/>
              </a:spcAft>
              <a:buClr>
                <a:schemeClr val="accent1"/>
              </a:buClr>
              <a:buSzPts val="1800"/>
              <a:buFont typeface="Tahoma"/>
              <a:buChar char="»"/>
              <a:defRPr b="0" i="0" sz="1800" u="none" cap="none" strike="noStrike">
                <a:solidFill>
                  <a:schemeClr val="lt1"/>
                </a:solidFill>
                <a:latin typeface="Tahoma"/>
                <a:ea typeface="Tahoma"/>
                <a:cs typeface="Tahoma"/>
                <a:sym typeface="Tahoma"/>
              </a:defRPr>
            </a:lvl9pPr>
          </a:lstStyle>
          <a:p/>
        </p:txBody>
      </p:sp>
      <p:sp>
        <p:nvSpPr>
          <p:cNvPr id="107" name="Google Shape;107;p12"/>
          <p:cNvSpPr txBox="1"/>
          <p:nvPr>
            <p:ph idx="2" type="body"/>
          </p:nvPr>
        </p:nvSpPr>
        <p:spPr>
          <a:xfrm>
            <a:off x="4648200" y="1752600"/>
            <a:ext cx="3810000" cy="4191000"/>
          </a:xfrm>
          <a:prstGeom prst="rect">
            <a:avLst/>
          </a:prstGeom>
          <a:noFill/>
          <a:ln>
            <a:noFill/>
          </a:ln>
        </p:spPr>
        <p:txBody>
          <a:bodyPr anchorCtr="0" anchor="t" bIns="45700" lIns="91425" spcFirstLastPara="1" rIns="91425" wrap="square" tIns="45700"/>
          <a:lstStyle>
            <a:lvl1pPr indent="-406400" lvl="0" marL="457200" marR="0" rtl="0" algn="l">
              <a:lnSpc>
                <a:spcPct val="100000"/>
              </a:lnSpc>
              <a:spcBef>
                <a:spcPts val="560"/>
              </a:spcBef>
              <a:spcAft>
                <a:spcPts val="0"/>
              </a:spcAft>
              <a:buClr>
                <a:schemeClr val="accent1"/>
              </a:buClr>
              <a:buSzPts val="2800"/>
              <a:buFont typeface="Tahoma"/>
              <a:buChar char="•"/>
              <a:defRPr b="0" i="0" sz="2800" u="none" cap="none" strike="noStrike">
                <a:solidFill>
                  <a:schemeClr val="lt1"/>
                </a:solidFill>
                <a:latin typeface="Tahoma"/>
                <a:ea typeface="Tahoma"/>
                <a:cs typeface="Tahoma"/>
                <a:sym typeface="Tahoma"/>
              </a:defRPr>
            </a:lvl1pPr>
            <a:lvl2pPr indent="-381000" lvl="1" marL="914400" marR="0" rtl="0" algn="l">
              <a:lnSpc>
                <a:spcPct val="100000"/>
              </a:lnSpc>
              <a:spcBef>
                <a:spcPts val="480"/>
              </a:spcBef>
              <a:spcAft>
                <a:spcPts val="0"/>
              </a:spcAft>
              <a:buClr>
                <a:schemeClr val="hlink"/>
              </a:buClr>
              <a:buSzPts val="2400"/>
              <a:buFont typeface="Tahoma"/>
              <a:buChar char="–"/>
              <a:defRPr b="0" i="0" sz="2400" u="none" cap="none" strike="noStrike">
                <a:solidFill>
                  <a:schemeClr val="lt1"/>
                </a:solidFill>
                <a:latin typeface="Tahoma"/>
                <a:ea typeface="Tahoma"/>
                <a:cs typeface="Tahoma"/>
                <a:sym typeface="Tahoma"/>
              </a:defRPr>
            </a:lvl2pPr>
            <a:lvl3pPr indent="-355600" lvl="2" marL="13716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3pPr>
            <a:lvl4pPr indent="-342900" lvl="3" marL="1828800" marR="0" rtl="0" algn="l">
              <a:lnSpc>
                <a:spcPct val="100000"/>
              </a:lnSpc>
              <a:spcBef>
                <a:spcPts val="360"/>
              </a:spcBef>
              <a:spcAft>
                <a:spcPts val="0"/>
              </a:spcAft>
              <a:buClr>
                <a:schemeClr val="folHlink"/>
              </a:buClr>
              <a:buSzPts val="1800"/>
              <a:buFont typeface="Tahoma"/>
              <a:buChar char="–"/>
              <a:defRPr b="0" i="0" sz="1800" u="none" cap="none" strike="noStrike">
                <a:solidFill>
                  <a:schemeClr val="lt1"/>
                </a:solidFill>
                <a:latin typeface="Tahoma"/>
                <a:ea typeface="Tahoma"/>
                <a:cs typeface="Tahoma"/>
                <a:sym typeface="Tahoma"/>
              </a:defRPr>
            </a:lvl4pPr>
            <a:lvl5pPr indent="-342900" lvl="4" marL="2286000" marR="0" rtl="0" algn="l">
              <a:lnSpc>
                <a:spcPct val="100000"/>
              </a:lnSpc>
              <a:spcBef>
                <a:spcPts val="360"/>
              </a:spcBef>
              <a:spcAft>
                <a:spcPts val="0"/>
              </a:spcAft>
              <a:buClr>
                <a:schemeClr val="accent1"/>
              </a:buClr>
              <a:buSzPts val="1800"/>
              <a:buFont typeface="Tahoma"/>
              <a:buChar char="»"/>
              <a:defRPr b="0" i="0" sz="1800" u="none" cap="none" strike="noStrike">
                <a:solidFill>
                  <a:schemeClr val="lt1"/>
                </a:solidFill>
                <a:latin typeface="Tahoma"/>
                <a:ea typeface="Tahoma"/>
                <a:cs typeface="Tahoma"/>
                <a:sym typeface="Tahoma"/>
              </a:defRPr>
            </a:lvl5pPr>
            <a:lvl6pPr indent="-342900" lvl="5" marL="2743200" marR="0" rtl="0" algn="l">
              <a:lnSpc>
                <a:spcPct val="100000"/>
              </a:lnSpc>
              <a:spcBef>
                <a:spcPts val="360"/>
              </a:spcBef>
              <a:spcAft>
                <a:spcPts val="0"/>
              </a:spcAft>
              <a:buClr>
                <a:schemeClr val="accent1"/>
              </a:buClr>
              <a:buSzPts val="1800"/>
              <a:buFont typeface="Tahoma"/>
              <a:buChar char="»"/>
              <a:defRPr b="0" i="0" sz="1800" u="none" cap="none" strike="noStrike">
                <a:solidFill>
                  <a:schemeClr val="lt1"/>
                </a:solidFill>
                <a:latin typeface="Tahoma"/>
                <a:ea typeface="Tahoma"/>
                <a:cs typeface="Tahoma"/>
                <a:sym typeface="Tahoma"/>
              </a:defRPr>
            </a:lvl6pPr>
            <a:lvl7pPr indent="-342900" lvl="6" marL="3200400" marR="0" rtl="0" algn="l">
              <a:lnSpc>
                <a:spcPct val="100000"/>
              </a:lnSpc>
              <a:spcBef>
                <a:spcPts val="360"/>
              </a:spcBef>
              <a:spcAft>
                <a:spcPts val="0"/>
              </a:spcAft>
              <a:buClr>
                <a:schemeClr val="accent1"/>
              </a:buClr>
              <a:buSzPts val="1800"/>
              <a:buFont typeface="Tahoma"/>
              <a:buChar char="»"/>
              <a:defRPr b="0" i="0" sz="1800" u="none" cap="none" strike="noStrike">
                <a:solidFill>
                  <a:schemeClr val="lt1"/>
                </a:solidFill>
                <a:latin typeface="Tahoma"/>
                <a:ea typeface="Tahoma"/>
                <a:cs typeface="Tahoma"/>
                <a:sym typeface="Tahoma"/>
              </a:defRPr>
            </a:lvl7pPr>
            <a:lvl8pPr indent="-342900" lvl="7" marL="3657600" marR="0" rtl="0" algn="l">
              <a:lnSpc>
                <a:spcPct val="100000"/>
              </a:lnSpc>
              <a:spcBef>
                <a:spcPts val="360"/>
              </a:spcBef>
              <a:spcAft>
                <a:spcPts val="0"/>
              </a:spcAft>
              <a:buClr>
                <a:schemeClr val="accent1"/>
              </a:buClr>
              <a:buSzPts val="1800"/>
              <a:buFont typeface="Tahoma"/>
              <a:buChar char="»"/>
              <a:defRPr b="0" i="0" sz="1800" u="none" cap="none" strike="noStrike">
                <a:solidFill>
                  <a:schemeClr val="lt1"/>
                </a:solidFill>
                <a:latin typeface="Tahoma"/>
                <a:ea typeface="Tahoma"/>
                <a:cs typeface="Tahoma"/>
                <a:sym typeface="Tahoma"/>
              </a:defRPr>
            </a:lvl8pPr>
            <a:lvl9pPr indent="-342900" lvl="8" marL="4114800" marR="0" rtl="0" algn="l">
              <a:lnSpc>
                <a:spcPct val="100000"/>
              </a:lnSpc>
              <a:spcBef>
                <a:spcPts val="360"/>
              </a:spcBef>
              <a:spcAft>
                <a:spcPts val="0"/>
              </a:spcAft>
              <a:buClr>
                <a:schemeClr val="accent1"/>
              </a:buClr>
              <a:buSzPts val="1800"/>
              <a:buFont typeface="Tahoma"/>
              <a:buChar char="»"/>
              <a:defRPr b="0" i="0" sz="1800" u="none" cap="none" strike="noStrike">
                <a:solidFill>
                  <a:schemeClr val="lt1"/>
                </a:solidFill>
                <a:latin typeface="Tahoma"/>
                <a:ea typeface="Tahoma"/>
                <a:cs typeface="Tahoma"/>
                <a:sym typeface="Tahoma"/>
              </a:defRPr>
            </a:lvl9pPr>
          </a:lstStyle>
          <a:p/>
        </p:txBody>
      </p:sp>
      <p:sp>
        <p:nvSpPr>
          <p:cNvPr id="108" name="Google Shape;108;p12"/>
          <p:cNvSpPr txBox="1"/>
          <p:nvPr>
            <p:ph idx="10" type="dt"/>
          </p:nvPr>
        </p:nvSpPr>
        <p:spPr>
          <a:xfrm>
            <a:off x="457200" y="6019800"/>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109" name="Google Shape;109;p12"/>
          <p:cNvSpPr txBox="1"/>
          <p:nvPr>
            <p:ph idx="11" type="ftr"/>
          </p:nvPr>
        </p:nvSpPr>
        <p:spPr>
          <a:xfrm>
            <a:off x="3124200" y="6019800"/>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110" name="Google Shape;110;p12"/>
          <p:cNvSpPr txBox="1"/>
          <p:nvPr>
            <p:ph idx="12" type="sldNum"/>
          </p:nvPr>
        </p:nvSpPr>
        <p:spPr>
          <a:xfrm>
            <a:off x="6858000" y="6019800"/>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11" name="Shape 111"/>
        <p:cNvGrpSpPr/>
        <p:nvPr/>
      </p:nvGrpSpPr>
      <p:grpSpPr>
        <a:xfrm>
          <a:off x="0" y="0"/>
          <a:ext cx="0" cy="0"/>
          <a:chOff x="0" y="0"/>
          <a:chExt cx="0" cy="0"/>
        </a:xfrm>
      </p:grpSpPr>
      <p:sp>
        <p:nvSpPr>
          <p:cNvPr id="112" name="Google Shape;112;p1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1" i="0" sz="4000" u="none" cap="none" strike="noStrike">
                <a:solidFill>
                  <a:schemeClr val="lt2"/>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9pPr>
          </a:lstStyle>
          <a:p/>
        </p:txBody>
      </p:sp>
      <p:sp>
        <p:nvSpPr>
          <p:cNvPr id="113" name="Google Shape;113;p1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lstStyle>
            <a:lvl1pPr indent="-228600" lvl="0" marL="457200" marR="0" rtl="0" algn="l">
              <a:lnSpc>
                <a:spcPct val="100000"/>
              </a:lnSpc>
              <a:spcBef>
                <a:spcPts val="400"/>
              </a:spcBef>
              <a:spcAft>
                <a:spcPts val="0"/>
              </a:spcAft>
              <a:buClr>
                <a:schemeClr val="accent1"/>
              </a:buClr>
              <a:buSzPts val="2000"/>
              <a:buFont typeface="Tahoma"/>
              <a:buNone/>
              <a:defRPr b="0" i="0" sz="2000" u="none" cap="none" strike="noStrike">
                <a:solidFill>
                  <a:schemeClr val="lt1"/>
                </a:solidFill>
                <a:latin typeface="Tahoma"/>
                <a:ea typeface="Tahoma"/>
                <a:cs typeface="Tahoma"/>
                <a:sym typeface="Tahoma"/>
              </a:defRPr>
            </a:lvl1pPr>
            <a:lvl2pPr indent="-228600" lvl="1" marL="914400" marR="0" rtl="0" algn="l">
              <a:lnSpc>
                <a:spcPct val="100000"/>
              </a:lnSpc>
              <a:spcBef>
                <a:spcPts val="360"/>
              </a:spcBef>
              <a:spcAft>
                <a:spcPts val="0"/>
              </a:spcAft>
              <a:buClr>
                <a:schemeClr val="hlink"/>
              </a:buClr>
              <a:buSzPts val="1800"/>
              <a:buFont typeface="Tahoma"/>
              <a:buNone/>
              <a:defRPr b="0" i="0" sz="1800" u="none" cap="none" strike="noStrike">
                <a:solidFill>
                  <a:schemeClr val="lt1"/>
                </a:solidFill>
                <a:latin typeface="Tahoma"/>
                <a:ea typeface="Tahoma"/>
                <a:cs typeface="Tahoma"/>
                <a:sym typeface="Tahoma"/>
              </a:defRPr>
            </a:lvl2pPr>
            <a:lvl3pPr indent="-228600" lvl="2" marL="1371600" marR="0" rtl="0" algn="l">
              <a:lnSpc>
                <a:spcPct val="100000"/>
              </a:lnSpc>
              <a:spcBef>
                <a:spcPts val="320"/>
              </a:spcBef>
              <a:spcAft>
                <a:spcPts val="0"/>
              </a:spcAft>
              <a:buClr>
                <a:schemeClr val="accent1"/>
              </a:buClr>
              <a:buSzPts val="1600"/>
              <a:buFont typeface="Tahoma"/>
              <a:buNone/>
              <a:defRPr b="0" i="0" sz="1600" u="none" cap="none" strike="noStrike">
                <a:solidFill>
                  <a:schemeClr val="lt1"/>
                </a:solidFill>
                <a:latin typeface="Tahoma"/>
                <a:ea typeface="Tahoma"/>
                <a:cs typeface="Tahoma"/>
                <a:sym typeface="Tahoma"/>
              </a:defRPr>
            </a:lvl3pPr>
            <a:lvl4pPr indent="-228600" lvl="3" marL="1828800" marR="0" rtl="0" algn="l">
              <a:lnSpc>
                <a:spcPct val="100000"/>
              </a:lnSpc>
              <a:spcBef>
                <a:spcPts val="280"/>
              </a:spcBef>
              <a:spcAft>
                <a:spcPts val="0"/>
              </a:spcAft>
              <a:buClr>
                <a:schemeClr val="folHlink"/>
              </a:buClr>
              <a:buSzPts val="1400"/>
              <a:buFont typeface="Tahoma"/>
              <a:buNone/>
              <a:defRPr b="0" i="0" sz="1400" u="none" cap="none" strike="noStrike">
                <a:solidFill>
                  <a:schemeClr val="lt1"/>
                </a:solidFill>
                <a:latin typeface="Tahoma"/>
                <a:ea typeface="Tahoma"/>
                <a:cs typeface="Tahoma"/>
                <a:sym typeface="Tahoma"/>
              </a:defRPr>
            </a:lvl4pPr>
            <a:lvl5pPr indent="-228600" lvl="4" marL="2286000" marR="0" rtl="0" algn="l">
              <a:lnSpc>
                <a:spcPct val="100000"/>
              </a:lnSpc>
              <a:spcBef>
                <a:spcPts val="280"/>
              </a:spcBef>
              <a:spcAft>
                <a:spcPts val="0"/>
              </a:spcAft>
              <a:buClr>
                <a:schemeClr val="accent1"/>
              </a:buClr>
              <a:buSzPts val="1400"/>
              <a:buFont typeface="Tahoma"/>
              <a:buNone/>
              <a:defRPr b="0" i="0" sz="1400" u="none" cap="none" strike="noStrike">
                <a:solidFill>
                  <a:schemeClr val="lt1"/>
                </a:solidFill>
                <a:latin typeface="Tahoma"/>
                <a:ea typeface="Tahoma"/>
                <a:cs typeface="Tahoma"/>
                <a:sym typeface="Tahoma"/>
              </a:defRPr>
            </a:lvl5pPr>
            <a:lvl6pPr indent="-228600" lvl="5" marL="2743200" marR="0" rtl="0" algn="l">
              <a:lnSpc>
                <a:spcPct val="100000"/>
              </a:lnSpc>
              <a:spcBef>
                <a:spcPts val="280"/>
              </a:spcBef>
              <a:spcAft>
                <a:spcPts val="0"/>
              </a:spcAft>
              <a:buClr>
                <a:schemeClr val="accent1"/>
              </a:buClr>
              <a:buSzPts val="1400"/>
              <a:buFont typeface="Tahoma"/>
              <a:buNone/>
              <a:defRPr b="0" i="0" sz="1400" u="none" cap="none" strike="noStrike">
                <a:solidFill>
                  <a:schemeClr val="lt1"/>
                </a:solidFill>
                <a:latin typeface="Tahoma"/>
                <a:ea typeface="Tahoma"/>
                <a:cs typeface="Tahoma"/>
                <a:sym typeface="Tahoma"/>
              </a:defRPr>
            </a:lvl6pPr>
            <a:lvl7pPr indent="-228600" lvl="6" marL="3200400" marR="0" rtl="0" algn="l">
              <a:lnSpc>
                <a:spcPct val="100000"/>
              </a:lnSpc>
              <a:spcBef>
                <a:spcPts val="280"/>
              </a:spcBef>
              <a:spcAft>
                <a:spcPts val="0"/>
              </a:spcAft>
              <a:buClr>
                <a:schemeClr val="accent1"/>
              </a:buClr>
              <a:buSzPts val="1400"/>
              <a:buFont typeface="Tahoma"/>
              <a:buNone/>
              <a:defRPr b="0" i="0" sz="1400" u="none" cap="none" strike="noStrike">
                <a:solidFill>
                  <a:schemeClr val="lt1"/>
                </a:solidFill>
                <a:latin typeface="Tahoma"/>
                <a:ea typeface="Tahoma"/>
                <a:cs typeface="Tahoma"/>
                <a:sym typeface="Tahoma"/>
              </a:defRPr>
            </a:lvl7pPr>
            <a:lvl8pPr indent="-228600" lvl="7" marL="3657600" marR="0" rtl="0" algn="l">
              <a:lnSpc>
                <a:spcPct val="100000"/>
              </a:lnSpc>
              <a:spcBef>
                <a:spcPts val="280"/>
              </a:spcBef>
              <a:spcAft>
                <a:spcPts val="0"/>
              </a:spcAft>
              <a:buClr>
                <a:schemeClr val="accent1"/>
              </a:buClr>
              <a:buSzPts val="1400"/>
              <a:buFont typeface="Tahoma"/>
              <a:buNone/>
              <a:defRPr b="0" i="0" sz="1400" u="none" cap="none" strike="noStrike">
                <a:solidFill>
                  <a:schemeClr val="lt1"/>
                </a:solidFill>
                <a:latin typeface="Tahoma"/>
                <a:ea typeface="Tahoma"/>
                <a:cs typeface="Tahoma"/>
                <a:sym typeface="Tahoma"/>
              </a:defRPr>
            </a:lvl8pPr>
            <a:lvl9pPr indent="-228600" lvl="8" marL="4114800" marR="0" rtl="0" algn="l">
              <a:lnSpc>
                <a:spcPct val="100000"/>
              </a:lnSpc>
              <a:spcBef>
                <a:spcPts val="280"/>
              </a:spcBef>
              <a:spcAft>
                <a:spcPts val="0"/>
              </a:spcAft>
              <a:buClr>
                <a:schemeClr val="accent1"/>
              </a:buClr>
              <a:buSzPts val="1400"/>
              <a:buFont typeface="Tahoma"/>
              <a:buNone/>
              <a:defRPr b="0" i="0" sz="1400" u="none" cap="none" strike="noStrike">
                <a:solidFill>
                  <a:schemeClr val="lt1"/>
                </a:solidFill>
                <a:latin typeface="Tahoma"/>
                <a:ea typeface="Tahoma"/>
                <a:cs typeface="Tahoma"/>
                <a:sym typeface="Tahoma"/>
              </a:defRPr>
            </a:lvl9pPr>
          </a:lstStyle>
          <a:p/>
        </p:txBody>
      </p:sp>
      <p:sp>
        <p:nvSpPr>
          <p:cNvPr id="114" name="Google Shape;114;p13"/>
          <p:cNvSpPr txBox="1"/>
          <p:nvPr>
            <p:ph idx="10" type="dt"/>
          </p:nvPr>
        </p:nvSpPr>
        <p:spPr>
          <a:xfrm>
            <a:off x="457200" y="6019800"/>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115" name="Google Shape;115;p13"/>
          <p:cNvSpPr txBox="1"/>
          <p:nvPr>
            <p:ph idx="11" type="ftr"/>
          </p:nvPr>
        </p:nvSpPr>
        <p:spPr>
          <a:xfrm>
            <a:off x="3124200" y="6019800"/>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116" name="Google Shape;116;p13"/>
          <p:cNvSpPr txBox="1"/>
          <p:nvPr>
            <p:ph idx="12" type="sldNum"/>
          </p:nvPr>
        </p:nvSpPr>
        <p:spPr>
          <a:xfrm>
            <a:off x="6858000" y="6019800"/>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theme" Target="../theme/theme2.xml"/><Relationship Id="rId10" Type="http://schemas.openxmlformats.org/officeDocument/2006/relationships/slideLayout" Target="../slideLayouts/slideLayout1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2"/>
        </a:solidFill>
      </p:bgPr>
    </p:bg>
    <p:spTree>
      <p:nvGrpSpPr>
        <p:cNvPr id="9" name="Shape 9"/>
        <p:cNvGrpSpPr/>
        <p:nvPr/>
      </p:nvGrpSpPr>
      <p:grpSpPr>
        <a:xfrm>
          <a:off x="0" y="0"/>
          <a:ext cx="0" cy="0"/>
          <a:chOff x="0" y="0"/>
          <a:chExt cx="0" cy="0"/>
        </a:xfrm>
      </p:grpSpPr>
      <p:grpSp>
        <p:nvGrpSpPr>
          <p:cNvPr id="10" name="Google Shape;10;p1"/>
          <p:cNvGrpSpPr/>
          <p:nvPr/>
        </p:nvGrpSpPr>
        <p:grpSpPr>
          <a:xfrm>
            <a:off x="177800" y="230187"/>
            <a:ext cx="203200" cy="6503988"/>
            <a:chOff x="177800" y="230187"/>
            <a:chExt cx="203200" cy="6503988"/>
          </a:xfrm>
        </p:grpSpPr>
        <p:sp>
          <p:nvSpPr>
            <p:cNvPr id="11" name="Google Shape;11;p1"/>
            <p:cNvSpPr txBox="1"/>
            <p:nvPr/>
          </p:nvSpPr>
          <p:spPr>
            <a:xfrm flipH="1">
              <a:off x="304800" y="257175"/>
              <a:ext cx="76200" cy="6477000"/>
            </a:xfrm>
            <a:prstGeom prst="rect">
              <a:avLst/>
            </a:prstGeom>
            <a:gradFill>
              <a:gsLst>
                <a:gs pos="0">
                  <a:schemeClr val="dk2"/>
                </a:gs>
                <a:gs pos="100000">
                  <a:schemeClr val="folHlink"/>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2" name="Google Shape;12;p1"/>
            <p:cNvSpPr txBox="1"/>
            <p:nvPr/>
          </p:nvSpPr>
          <p:spPr>
            <a:xfrm>
              <a:off x="177800" y="230187"/>
              <a:ext cx="76200" cy="6256337"/>
            </a:xfrm>
            <a:prstGeom prst="rect">
              <a:avLst/>
            </a:prstGeom>
            <a:gradFill>
              <a:gsLst>
                <a:gs pos="0">
                  <a:schemeClr val="dk2"/>
                </a:gs>
                <a:gs pos="100000">
                  <a:schemeClr val="hlink"/>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grpSp>
      <p:grpSp>
        <p:nvGrpSpPr>
          <p:cNvPr id="13" name="Google Shape;13;p1"/>
          <p:cNvGrpSpPr/>
          <p:nvPr/>
        </p:nvGrpSpPr>
        <p:grpSpPr>
          <a:xfrm>
            <a:off x="8793162" y="220662"/>
            <a:ext cx="198437" cy="6408738"/>
            <a:chOff x="8793162" y="220662"/>
            <a:chExt cx="198437" cy="6408738"/>
          </a:xfrm>
        </p:grpSpPr>
        <p:sp>
          <p:nvSpPr>
            <p:cNvPr id="14" name="Google Shape;14;p1"/>
            <p:cNvSpPr txBox="1"/>
            <p:nvPr/>
          </p:nvSpPr>
          <p:spPr>
            <a:xfrm>
              <a:off x="8923337" y="220662"/>
              <a:ext cx="68262" cy="6332537"/>
            </a:xfrm>
            <a:prstGeom prst="rect">
              <a:avLst/>
            </a:prstGeom>
            <a:gradFill>
              <a:gsLst>
                <a:gs pos="0">
                  <a:schemeClr val="accent1"/>
                </a:gs>
                <a:gs pos="100000">
                  <a:schemeClr val="dk2"/>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5" name="Google Shape;15;p1"/>
            <p:cNvSpPr txBox="1"/>
            <p:nvPr/>
          </p:nvSpPr>
          <p:spPr>
            <a:xfrm flipH="1">
              <a:off x="8793162" y="381000"/>
              <a:ext cx="77787" cy="6248400"/>
            </a:xfrm>
            <a:prstGeom prst="rect">
              <a:avLst/>
            </a:prstGeom>
            <a:gradFill>
              <a:gsLst>
                <a:gs pos="0">
                  <a:schemeClr val="accent2"/>
                </a:gs>
                <a:gs pos="100000">
                  <a:schemeClr val="dk2"/>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grpSp>
      <p:grpSp>
        <p:nvGrpSpPr>
          <p:cNvPr id="16" name="Google Shape;16;p1"/>
          <p:cNvGrpSpPr/>
          <p:nvPr/>
        </p:nvGrpSpPr>
        <p:grpSpPr>
          <a:xfrm>
            <a:off x="412750" y="6477000"/>
            <a:ext cx="8686800" cy="228599"/>
            <a:chOff x="412750" y="6477000"/>
            <a:chExt cx="8686800" cy="228599"/>
          </a:xfrm>
        </p:grpSpPr>
        <p:sp>
          <p:nvSpPr>
            <p:cNvPr id="17" name="Google Shape;17;p1"/>
            <p:cNvSpPr txBox="1"/>
            <p:nvPr/>
          </p:nvSpPr>
          <p:spPr>
            <a:xfrm flipH="1" rot="-5400000">
              <a:off x="4718050" y="2171700"/>
              <a:ext cx="76200" cy="8686800"/>
            </a:xfrm>
            <a:prstGeom prst="rect">
              <a:avLst/>
            </a:prstGeom>
            <a:gradFill>
              <a:gsLst>
                <a:gs pos="0">
                  <a:schemeClr val="dk2"/>
                </a:gs>
                <a:gs pos="100000">
                  <a:schemeClr val="accent1"/>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8" name="Google Shape;18;p1"/>
            <p:cNvSpPr txBox="1"/>
            <p:nvPr/>
          </p:nvSpPr>
          <p:spPr>
            <a:xfrm flipH="1" rot="-5400000">
              <a:off x="4625181" y="2416968"/>
              <a:ext cx="76200" cy="8501062"/>
            </a:xfrm>
            <a:prstGeom prst="rect">
              <a:avLst/>
            </a:prstGeom>
            <a:gradFill>
              <a:gsLst>
                <a:gs pos="0">
                  <a:schemeClr val="dk2"/>
                </a:gs>
                <a:gs pos="100000">
                  <a:schemeClr val="hlink"/>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grpSp>
      <p:grpSp>
        <p:nvGrpSpPr>
          <p:cNvPr id="19" name="Google Shape;19;p1"/>
          <p:cNvGrpSpPr/>
          <p:nvPr/>
        </p:nvGrpSpPr>
        <p:grpSpPr>
          <a:xfrm>
            <a:off x="76200" y="176213"/>
            <a:ext cx="8745537" cy="161924"/>
            <a:chOff x="76200" y="176213"/>
            <a:chExt cx="8745537" cy="161924"/>
          </a:xfrm>
        </p:grpSpPr>
        <p:sp>
          <p:nvSpPr>
            <p:cNvPr id="20" name="Google Shape;20;p1"/>
            <p:cNvSpPr txBox="1"/>
            <p:nvPr/>
          </p:nvSpPr>
          <p:spPr>
            <a:xfrm flipH="1" rot="-5400000">
              <a:off x="4529137" y="-3954462"/>
              <a:ext cx="58737" cy="8526462"/>
            </a:xfrm>
            <a:prstGeom prst="rect">
              <a:avLst/>
            </a:prstGeom>
            <a:gradFill>
              <a:gsLst>
                <a:gs pos="0">
                  <a:schemeClr val="hlink"/>
                </a:gs>
                <a:gs pos="100000">
                  <a:schemeClr val="dk2"/>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1" name="Google Shape;21;p1"/>
            <p:cNvSpPr txBox="1"/>
            <p:nvPr/>
          </p:nvSpPr>
          <p:spPr>
            <a:xfrm flipH="1" rot="-5400000">
              <a:off x="4418806" y="-4166393"/>
              <a:ext cx="60325" cy="8745537"/>
            </a:xfrm>
            <a:prstGeom prst="rect">
              <a:avLst/>
            </a:prstGeom>
            <a:gradFill>
              <a:gsLst>
                <a:gs pos="0">
                  <a:schemeClr val="accent1"/>
                </a:gs>
                <a:gs pos="100000">
                  <a:schemeClr val="dk2"/>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grpSp>
      <p:sp>
        <p:nvSpPr>
          <p:cNvPr id="22" name="Google Shape;22;p1"/>
          <p:cNvSpPr txBox="1"/>
          <p:nvPr>
            <p:ph type="title"/>
          </p:nvPr>
        </p:nvSpPr>
        <p:spPr>
          <a:xfrm>
            <a:off x="685800" y="609600"/>
            <a:ext cx="7772400" cy="9906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9pPr>
          </a:lstStyle>
          <a:p/>
        </p:txBody>
      </p:sp>
      <p:sp>
        <p:nvSpPr>
          <p:cNvPr id="23" name="Google Shape;23;p1"/>
          <p:cNvSpPr txBox="1"/>
          <p:nvPr>
            <p:ph idx="1" type="body"/>
          </p:nvPr>
        </p:nvSpPr>
        <p:spPr>
          <a:xfrm>
            <a:off x="685800" y="1752600"/>
            <a:ext cx="7772400" cy="4191000"/>
          </a:xfrm>
          <a:prstGeom prst="rect">
            <a:avLst/>
          </a:prstGeom>
          <a:noFill/>
          <a:ln>
            <a:noFill/>
          </a:ln>
        </p:spPr>
        <p:txBody>
          <a:bodyPr anchorCtr="0" anchor="t" bIns="45700" lIns="91425" spcFirstLastPara="1" rIns="91425" wrap="square" tIns="45700"/>
          <a:lstStyle>
            <a:lvl1pPr indent="-431800" lvl="0" marL="457200" marR="0" rtl="0" algn="l">
              <a:lnSpc>
                <a:spcPct val="100000"/>
              </a:lnSpc>
              <a:spcBef>
                <a:spcPts val="640"/>
              </a:spcBef>
              <a:spcAft>
                <a:spcPts val="0"/>
              </a:spcAft>
              <a:buClr>
                <a:schemeClr val="accent1"/>
              </a:buClr>
              <a:buSzPts val="3200"/>
              <a:buFont typeface="Tahoma"/>
              <a:buChar char="•"/>
              <a:defRPr b="0" i="0" sz="3200" u="none" cap="none" strike="noStrike">
                <a:solidFill>
                  <a:schemeClr val="lt1"/>
                </a:solidFill>
                <a:latin typeface="Tahoma"/>
                <a:ea typeface="Tahoma"/>
                <a:cs typeface="Tahoma"/>
                <a:sym typeface="Tahoma"/>
              </a:defRPr>
            </a:lvl1pPr>
            <a:lvl2pPr indent="-406400" lvl="1" marL="914400" marR="0" rtl="0" algn="l">
              <a:lnSpc>
                <a:spcPct val="100000"/>
              </a:lnSpc>
              <a:spcBef>
                <a:spcPts val="560"/>
              </a:spcBef>
              <a:spcAft>
                <a:spcPts val="0"/>
              </a:spcAft>
              <a:buClr>
                <a:schemeClr val="hlink"/>
              </a:buClr>
              <a:buSzPts val="2800"/>
              <a:buFont typeface="Tahoma"/>
              <a:buChar char="–"/>
              <a:defRPr b="0" i="0" sz="2800" u="none" cap="none" strike="noStrike">
                <a:solidFill>
                  <a:schemeClr val="lt1"/>
                </a:solidFill>
                <a:latin typeface="Tahoma"/>
                <a:ea typeface="Tahoma"/>
                <a:cs typeface="Tahoma"/>
                <a:sym typeface="Tahoma"/>
              </a:defRPr>
            </a:lvl2pPr>
            <a:lvl3pPr indent="-381000" lvl="2" marL="1371600" marR="0" rtl="0" algn="l">
              <a:lnSpc>
                <a:spcPct val="100000"/>
              </a:lnSpc>
              <a:spcBef>
                <a:spcPts val="480"/>
              </a:spcBef>
              <a:spcAft>
                <a:spcPts val="0"/>
              </a:spcAft>
              <a:buClr>
                <a:schemeClr val="accent1"/>
              </a:buClr>
              <a:buSzPts val="2400"/>
              <a:buFont typeface="Tahoma"/>
              <a:buChar char="•"/>
              <a:defRPr b="0" i="0" sz="2400" u="none" cap="none" strike="noStrike">
                <a:solidFill>
                  <a:schemeClr val="lt1"/>
                </a:solidFill>
                <a:latin typeface="Tahoma"/>
                <a:ea typeface="Tahoma"/>
                <a:cs typeface="Tahoma"/>
                <a:sym typeface="Tahoma"/>
              </a:defRPr>
            </a:lvl3pPr>
            <a:lvl4pPr indent="-355600" lvl="3" marL="1828800" marR="0" rtl="0" algn="l">
              <a:lnSpc>
                <a:spcPct val="100000"/>
              </a:lnSpc>
              <a:spcBef>
                <a:spcPts val="400"/>
              </a:spcBef>
              <a:spcAft>
                <a:spcPts val="0"/>
              </a:spcAft>
              <a:buClr>
                <a:schemeClr val="folHlink"/>
              </a:buClr>
              <a:buSzPts val="2000"/>
              <a:buFont typeface="Tahoma"/>
              <a:buChar char="–"/>
              <a:defRPr b="0" i="0" sz="2000" u="none" cap="none" strike="noStrike">
                <a:solidFill>
                  <a:schemeClr val="lt1"/>
                </a:solidFill>
                <a:latin typeface="Tahoma"/>
                <a:ea typeface="Tahoma"/>
                <a:cs typeface="Tahoma"/>
                <a:sym typeface="Tahoma"/>
              </a:defRPr>
            </a:lvl4pPr>
            <a:lvl5pPr indent="-355600" lvl="4" marL="22860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5pPr>
            <a:lvl6pPr indent="-355600" lvl="5" marL="27432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6pPr>
            <a:lvl7pPr indent="-355600" lvl="6" marL="32004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7pPr>
            <a:lvl8pPr indent="-355600" lvl="7" marL="36576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8pPr>
            <a:lvl9pPr indent="-355600" lvl="8" marL="41148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9pPr>
          </a:lstStyle>
          <a:p/>
        </p:txBody>
      </p:sp>
      <p:sp>
        <p:nvSpPr>
          <p:cNvPr id="24" name="Google Shape;24;p1"/>
          <p:cNvSpPr txBox="1"/>
          <p:nvPr>
            <p:ph idx="10" type="dt"/>
          </p:nvPr>
        </p:nvSpPr>
        <p:spPr>
          <a:xfrm>
            <a:off x="439737" y="5989637"/>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25" name="Google Shape;25;p1"/>
          <p:cNvSpPr txBox="1"/>
          <p:nvPr>
            <p:ph idx="11" type="ftr"/>
          </p:nvPr>
        </p:nvSpPr>
        <p:spPr>
          <a:xfrm>
            <a:off x="3135312" y="6002337"/>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26" name="Google Shape;26;p1"/>
          <p:cNvSpPr txBox="1"/>
          <p:nvPr>
            <p:ph idx="12" type="sldNum"/>
          </p:nvPr>
        </p:nvSpPr>
        <p:spPr>
          <a:xfrm>
            <a:off x="6800850" y="5978525"/>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2"/>
        </a:solidFill>
      </p:bgPr>
    </p:bg>
    <p:spTree>
      <p:nvGrpSpPr>
        <p:cNvPr id="33" name="Shape 33"/>
        <p:cNvGrpSpPr/>
        <p:nvPr/>
      </p:nvGrpSpPr>
      <p:grpSpPr>
        <a:xfrm>
          <a:off x="0" y="0"/>
          <a:ext cx="0" cy="0"/>
          <a:chOff x="0" y="0"/>
          <a:chExt cx="0" cy="0"/>
        </a:xfrm>
      </p:grpSpPr>
      <p:grpSp>
        <p:nvGrpSpPr>
          <p:cNvPr id="34" name="Google Shape;34;p3"/>
          <p:cNvGrpSpPr/>
          <p:nvPr/>
        </p:nvGrpSpPr>
        <p:grpSpPr>
          <a:xfrm>
            <a:off x="177800" y="230187"/>
            <a:ext cx="203200" cy="6503988"/>
            <a:chOff x="177800" y="230187"/>
            <a:chExt cx="203200" cy="6503988"/>
          </a:xfrm>
        </p:grpSpPr>
        <p:sp>
          <p:nvSpPr>
            <p:cNvPr id="35" name="Google Shape;35;p3"/>
            <p:cNvSpPr txBox="1"/>
            <p:nvPr/>
          </p:nvSpPr>
          <p:spPr>
            <a:xfrm flipH="1">
              <a:off x="304800" y="257175"/>
              <a:ext cx="76200" cy="6477000"/>
            </a:xfrm>
            <a:prstGeom prst="rect">
              <a:avLst/>
            </a:prstGeom>
            <a:gradFill>
              <a:gsLst>
                <a:gs pos="0">
                  <a:schemeClr val="dk2"/>
                </a:gs>
                <a:gs pos="100000">
                  <a:schemeClr val="folHlink"/>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6" name="Google Shape;36;p3"/>
            <p:cNvSpPr txBox="1"/>
            <p:nvPr/>
          </p:nvSpPr>
          <p:spPr>
            <a:xfrm>
              <a:off x="177800" y="230187"/>
              <a:ext cx="76200" cy="6256337"/>
            </a:xfrm>
            <a:prstGeom prst="rect">
              <a:avLst/>
            </a:prstGeom>
            <a:gradFill>
              <a:gsLst>
                <a:gs pos="0">
                  <a:schemeClr val="dk2"/>
                </a:gs>
                <a:gs pos="100000">
                  <a:schemeClr val="hlink"/>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grpSp>
      <p:grpSp>
        <p:nvGrpSpPr>
          <p:cNvPr id="37" name="Google Shape;37;p3"/>
          <p:cNvGrpSpPr/>
          <p:nvPr/>
        </p:nvGrpSpPr>
        <p:grpSpPr>
          <a:xfrm>
            <a:off x="8793162" y="220662"/>
            <a:ext cx="198437" cy="6408738"/>
            <a:chOff x="8793162" y="220662"/>
            <a:chExt cx="198437" cy="6408738"/>
          </a:xfrm>
        </p:grpSpPr>
        <p:sp>
          <p:nvSpPr>
            <p:cNvPr id="38" name="Google Shape;38;p3"/>
            <p:cNvSpPr txBox="1"/>
            <p:nvPr/>
          </p:nvSpPr>
          <p:spPr>
            <a:xfrm>
              <a:off x="8923337" y="220662"/>
              <a:ext cx="68262" cy="6332537"/>
            </a:xfrm>
            <a:prstGeom prst="rect">
              <a:avLst/>
            </a:prstGeom>
            <a:gradFill>
              <a:gsLst>
                <a:gs pos="0">
                  <a:schemeClr val="accent1"/>
                </a:gs>
                <a:gs pos="100000">
                  <a:schemeClr val="dk2"/>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9" name="Google Shape;39;p3"/>
            <p:cNvSpPr txBox="1"/>
            <p:nvPr/>
          </p:nvSpPr>
          <p:spPr>
            <a:xfrm flipH="1">
              <a:off x="8793162" y="381000"/>
              <a:ext cx="77787" cy="6248400"/>
            </a:xfrm>
            <a:prstGeom prst="rect">
              <a:avLst/>
            </a:prstGeom>
            <a:gradFill>
              <a:gsLst>
                <a:gs pos="0">
                  <a:schemeClr val="accent2"/>
                </a:gs>
                <a:gs pos="100000">
                  <a:schemeClr val="dk2"/>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grpSp>
      <p:grpSp>
        <p:nvGrpSpPr>
          <p:cNvPr id="40" name="Google Shape;40;p3"/>
          <p:cNvGrpSpPr/>
          <p:nvPr/>
        </p:nvGrpSpPr>
        <p:grpSpPr>
          <a:xfrm>
            <a:off x="412750" y="6477000"/>
            <a:ext cx="8686800" cy="228599"/>
            <a:chOff x="412750" y="6477000"/>
            <a:chExt cx="8686800" cy="228599"/>
          </a:xfrm>
        </p:grpSpPr>
        <p:sp>
          <p:nvSpPr>
            <p:cNvPr id="41" name="Google Shape;41;p3"/>
            <p:cNvSpPr txBox="1"/>
            <p:nvPr/>
          </p:nvSpPr>
          <p:spPr>
            <a:xfrm flipH="1" rot="-5400000">
              <a:off x="4718050" y="2171700"/>
              <a:ext cx="76200" cy="8686800"/>
            </a:xfrm>
            <a:prstGeom prst="rect">
              <a:avLst/>
            </a:prstGeom>
            <a:gradFill>
              <a:gsLst>
                <a:gs pos="0">
                  <a:schemeClr val="dk2"/>
                </a:gs>
                <a:gs pos="100000">
                  <a:schemeClr val="accent1"/>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2" name="Google Shape;42;p3"/>
            <p:cNvSpPr txBox="1"/>
            <p:nvPr/>
          </p:nvSpPr>
          <p:spPr>
            <a:xfrm flipH="1" rot="-5400000">
              <a:off x="4625181" y="2416968"/>
              <a:ext cx="76200" cy="8501062"/>
            </a:xfrm>
            <a:prstGeom prst="rect">
              <a:avLst/>
            </a:prstGeom>
            <a:gradFill>
              <a:gsLst>
                <a:gs pos="0">
                  <a:schemeClr val="dk2"/>
                </a:gs>
                <a:gs pos="100000">
                  <a:schemeClr val="hlink"/>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grpSp>
      <p:grpSp>
        <p:nvGrpSpPr>
          <p:cNvPr id="43" name="Google Shape;43;p3"/>
          <p:cNvGrpSpPr/>
          <p:nvPr/>
        </p:nvGrpSpPr>
        <p:grpSpPr>
          <a:xfrm>
            <a:off x="76200" y="176213"/>
            <a:ext cx="8745537" cy="161924"/>
            <a:chOff x="76200" y="176213"/>
            <a:chExt cx="8745537" cy="161924"/>
          </a:xfrm>
        </p:grpSpPr>
        <p:sp>
          <p:nvSpPr>
            <p:cNvPr id="44" name="Google Shape;44;p3"/>
            <p:cNvSpPr txBox="1"/>
            <p:nvPr/>
          </p:nvSpPr>
          <p:spPr>
            <a:xfrm flipH="1" rot="-5400000">
              <a:off x="4529137" y="-3954462"/>
              <a:ext cx="58737" cy="8526462"/>
            </a:xfrm>
            <a:prstGeom prst="rect">
              <a:avLst/>
            </a:prstGeom>
            <a:gradFill>
              <a:gsLst>
                <a:gs pos="0">
                  <a:schemeClr val="hlink"/>
                </a:gs>
                <a:gs pos="100000">
                  <a:schemeClr val="dk2"/>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5" name="Google Shape;45;p3"/>
            <p:cNvSpPr txBox="1"/>
            <p:nvPr/>
          </p:nvSpPr>
          <p:spPr>
            <a:xfrm flipH="1" rot="-5400000">
              <a:off x="4418806" y="-4166393"/>
              <a:ext cx="60325" cy="8745537"/>
            </a:xfrm>
            <a:prstGeom prst="rect">
              <a:avLst/>
            </a:prstGeom>
            <a:gradFill>
              <a:gsLst>
                <a:gs pos="0">
                  <a:schemeClr val="accent1"/>
                </a:gs>
                <a:gs pos="100000">
                  <a:schemeClr val="dk2"/>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grpSp>
      <p:grpSp>
        <p:nvGrpSpPr>
          <p:cNvPr id="46" name="Google Shape;46;p3"/>
          <p:cNvGrpSpPr/>
          <p:nvPr/>
        </p:nvGrpSpPr>
        <p:grpSpPr>
          <a:xfrm>
            <a:off x="71437" y="176213"/>
            <a:ext cx="8745538" cy="161924"/>
            <a:chOff x="71437" y="176213"/>
            <a:chExt cx="8745538" cy="161924"/>
          </a:xfrm>
        </p:grpSpPr>
        <p:sp>
          <p:nvSpPr>
            <p:cNvPr id="47" name="Google Shape;47;p3"/>
            <p:cNvSpPr txBox="1"/>
            <p:nvPr/>
          </p:nvSpPr>
          <p:spPr>
            <a:xfrm flipH="1" rot="-5400000">
              <a:off x="4524375" y="-3954462"/>
              <a:ext cx="58737" cy="8526462"/>
            </a:xfrm>
            <a:prstGeom prst="rect">
              <a:avLst/>
            </a:prstGeom>
            <a:gradFill>
              <a:gsLst>
                <a:gs pos="0">
                  <a:schemeClr val="hlink"/>
                </a:gs>
                <a:gs pos="100000">
                  <a:schemeClr val="dk2"/>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8" name="Google Shape;48;p3"/>
            <p:cNvSpPr txBox="1"/>
            <p:nvPr/>
          </p:nvSpPr>
          <p:spPr>
            <a:xfrm flipH="1" rot="-5400000">
              <a:off x="4414043" y="-4166393"/>
              <a:ext cx="60325" cy="8745537"/>
            </a:xfrm>
            <a:prstGeom prst="rect">
              <a:avLst/>
            </a:prstGeom>
            <a:gradFill>
              <a:gsLst>
                <a:gs pos="0">
                  <a:schemeClr val="accent1"/>
                </a:gs>
                <a:gs pos="100000">
                  <a:schemeClr val="dk2"/>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grpSp>
      <p:sp>
        <p:nvSpPr>
          <p:cNvPr id="49" name="Google Shape;49;p3"/>
          <p:cNvSpPr txBox="1"/>
          <p:nvPr>
            <p:ph type="title"/>
          </p:nvPr>
        </p:nvSpPr>
        <p:spPr>
          <a:xfrm>
            <a:off x="685800" y="609600"/>
            <a:ext cx="7772400" cy="9906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2"/>
                </a:solidFill>
                <a:latin typeface="Tahoma"/>
                <a:ea typeface="Tahoma"/>
                <a:cs typeface="Tahoma"/>
                <a:sym typeface="Tahoma"/>
              </a:defRPr>
            </a:lvl9pPr>
          </a:lstStyle>
          <a:p/>
        </p:txBody>
      </p:sp>
      <p:sp>
        <p:nvSpPr>
          <p:cNvPr id="50" name="Google Shape;50;p3"/>
          <p:cNvSpPr txBox="1"/>
          <p:nvPr>
            <p:ph idx="1" type="body"/>
          </p:nvPr>
        </p:nvSpPr>
        <p:spPr>
          <a:xfrm>
            <a:off x="685800" y="1752600"/>
            <a:ext cx="7772400" cy="4191000"/>
          </a:xfrm>
          <a:prstGeom prst="rect">
            <a:avLst/>
          </a:prstGeom>
          <a:noFill/>
          <a:ln>
            <a:noFill/>
          </a:ln>
        </p:spPr>
        <p:txBody>
          <a:bodyPr anchorCtr="0" anchor="t" bIns="45700" lIns="91425" spcFirstLastPara="1" rIns="91425" wrap="square" tIns="45700"/>
          <a:lstStyle>
            <a:lvl1pPr indent="-431800" lvl="0" marL="457200" marR="0" rtl="0" algn="l">
              <a:lnSpc>
                <a:spcPct val="100000"/>
              </a:lnSpc>
              <a:spcBef>
                <a:spcPts val="640"/>
              </a:spcBef>
              <a:spcAft>
                <a:spcPts val="0"/>
              </a:spcAft>
              <a:buClr>
                <a:schemeClr val="accent1"/>
              </a:buClr>
              <a:buSzPts val="3200"/>
              <a:buFont typeface="Tahoma"/>
              <a:buChar char="•"/>
              <a:defRPr b="0" i="0" sz="3200" u="none" cap="none" strike="noStrike">
                <a:solidFill>
                  <a:schemeClr val="lt1"/>
                </a:solidFill>
                <a:latin typeface="Tahoma"/>
                <a:ea typeface="Tahoma"/>
                <a:cs typeface="Tahoma"/>
                <a:sym typeface="Tahoma"/>
              </a:defRPr>
            </a:lvl1pPr>
            <a:lvl2pPr indent="-406400" lvl="1" marL="914400" marR="0" rtl="0" algn="l">
              <a:lnSpc>
                <a:spcPct val="100000"/>
              </a:lnSpc>
              <a:spcBef>
                <a:spcPts val="560"/>
              </a:spcBef>
              <a:spcAft>
                <a:spcPts val="0"/>
              </a:spcAft>
              <a:buClr>
                <a:schemeClr val="hlink"/>
              </a:buClr>
              <a:buSzPts val="2800"/>
              <a:buFont typeface="Tahoma"/>
              <a:buChar char="–"/>
              <a:defRPr b="0" i="0" sz="2800" u="none" cap="none" strike="noStrike">
                <a:solidFill>
                  <a:schemeClr val="lt1"/>
                </a:solidFill>
                <a:latin typeface="Tahoma"/>
                <a:ea typeface="Tahoma"/>
                <a:cs typeface="Tahoma"/>
                <a:sym typeface="Tahoma"/>
              </a:defRPr>
            </a:lvl2pPr>
            <a:lvl3pPr indent="-381000" lvl="2" marL="1371600" marR="0" rtl="0" algn="l">
              <a:lnSpc>
                <a:spcPct val="100000"/>
              </a:lnSpc>
              <a:spcBef>
                <a:spcPts val="480"/>
              </a:spcBef>
              <a:spcAft>
                <a:spcPts val="0"/>
              </a:spcAft>
              <a:buClr>
                <a:schemeClr val="accent1"/>
              </a:buClr>
              <a:buSzPts val="2400"/>
              <a:buFont typeface="Tahoma"/>
              <a:buChar char="•"/>
              <a:defRPr b="0" i="0" sz="2400" u="none" cap="none" strike="noStrike">
                <a:solidFill>
                  <a:schemeClr val="lt1"/>
                </a:solidFill>
                <a:latin typeface="Tahoma"/>
                <a:ea typeface="Tahoma"/>
                <a:cs typeface="Tahoma"/>
                <a:sym typeface="Tahoma"/>
              </a:defRPr>
            </a:lvl3pPr>
            <a:lvl4pPr indent="-355600" lvl="3" marL="1828800" marR="0" rtl="0" algn="l">
              <a:lnSpc>
                <a:spcPct val="100000"/>
              </a:lnSpc>
              <a:spcBef>
                <a:spcPts val="400"/>
              </a:spcBef>
              <a:spcAft>
                <a:spcPts val="0"/>
              </a:spcAft>
              <a:buClr>
                <a:schemeClr val="folHlink"/>
              </a:buClr>
              <a:buSzPts val="2000"/>
              <a:buFont typeface="Tahoma"/>
              <a:buChar char="–"/>
              <a:defRPr b="0" i="0" sz="2000" u="none" cap="none" strike="noStrike">
                <a:solidFill>
                  <a:schemeClr val="lt1"/>
                </a:solidFill>
                <a:latin typeface="Tahoma"/>
                <a:ea typeface="Tahoma"/>
                <a:cs typeface="Tahoma"/>
                <a:sym typeface="Tahoma"/>
              </a:defRPr>
            </a:lvl4pPr>
            <a:lvl5pPr indent="-355600" lvl="4" marL="22860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5pPr>
            <a:lvl6pPr indent="-355600" lvl="5" marL="27432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6pPr>
            <a:lvl7pPr indent="-355600" lvl="6" marL="32004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7pPr>
            <a:lvl8pPr indent="-355600" lvl="7" marL="36576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8pPr>
            <a:lvl9pPr indent="-355600" lvl="8" marL="4114800" marR="0" rtl="0" algn="l">
              <a:lnSpc>
                <a:spcPct val="100000"/>
              </a:lnSpc>
              <a:spcBef>
                <a:spcPts val="400"/>
              </a:spcBef>
              <a:spcAft>
                <a:spcPts val="0"/>
              </a:spcAft>
              <a:buClr>
                <a:schemeClr val="accent1"/>
              </a:buClr>
              <a:buSzPts val="2000"/>
              <a:buFont typeface="Tahoma"/>
              <a:buChar char="»"/>
              <a:defRPr b="0" i="0" sz="2000" u="none" cap="none" strike="noStrike">
                <a:solidFill>
                  <a:schemeClr val="lt1"/>
                </a:solidFill>
                <a:latin typeface="Tahoma"/>
                <a:ea typeface="Tahoma"/>
                <a:cs typeface="Tahoma"/>
                <a:sym typeface="Tahoma"/>
              </a:defRPr>
            </a:lvl9pPr>
          </a:lstStyle>
          <a:p/>
        </p:txBody>
      </p:sp>
      <p:sp>
        <p:nvSpPr>
          <p:cNvPr id="51" name="Google Shape;51;p3"/>
          <p:cNvSpPr txBox="1"/>
          <p:nvPr>
            <p:ph idx="10" type="dt"/>
          </p:nvPr>
        </p:nvSpPr>
        <p:spPr>
          <a:xfrm>
            <a:off x="457200" y="6019800"/>
            <a:ext cx="19050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52" name="Google Shape;52;p3"/>
          <p:cNvSpPr txBox="1"/>
          <p:nvPr>
            <p:ph idx="11" type="ftr"/>
          </p:nvPr>
        </p:nvSpPr>
        <p:spPr>
          <a:xfrm>
            <a:off x="3124200" y="6019800"/>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lt1"/>
                </a:solidFill>
                <a:latin typeface="Arial"/>
                <a:ea typeface="Arial"/>
                <a:cs typeface="Arial"/>
                <a:sym typeface="Arial"/>
              </a:defRPr>
            </a:lvl9pPr>
          </a:lstStyle>
          <a:p/>
        </p:txBody>
      </p:sp>
      <p:sp>
        <p:nvSpPr>
          <p:cNvPr id="53" name="Google Shape;53;p3"/>
          <p:cNvSpPr txBox="1"/>
          <p:nvPr>
            <p:ph idx="12" type="sldNum"/>
          </p:nvPr>
        </p:nvSpPr>
        <p:spPr>
          <a:xfrm>
            <a:off x="6858000" y="6019800"/>
            <a:ext cx="19050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lt1"/>
              </a:buClr>
              <a:buSzPts val="1400"/>
              <a:buFont typeface="Times New Roman"/>
              <a:buNone/>
              <a:defRPr b="0" i="0" sz="1400" u="none" cap="none" strike="noStrike">
                <a:solidFill>
                  <a:schemeClr val="lt1"/>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slide" Target="slide3.xml"/><Relationship Id="rId4" Type="http://schemas.openxmlformats.org/officeDocument/2006/relationships/slide" Target="slide3.xml"/><Relationship Id="rId5" Type="http://schemas.openxmlformats.org/officeDocument/2006/relationships/slide" Target="slide4.xml"/><Relationship Id="rId6" Type="http://schemas.openxmlformats.org/officeDocument/2006/relationships/slide" Target="slide3.xml"/><Relationship Id="rId7"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slide" Target="slide2.xml"/><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slide" Target="slide5.xml"/><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slide" Target="slide6.xml"/><Relationship Id="rId4" Type="http://schemas.openxmlformats.org/officeDocument/2006/relationships/slide" Target="slide6.xml"/><Relationship Id="rId5" Type="http://schemas.openxmlformats.org/officeDocument/2006/relationships/slide" Target="slide6.xml"/><Relationship Id="rId6" Type="http://schemas.openxmlformats.org/officeDocument/2006/relationships/slide" Target="slide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slide" Target="slide5.xml"/><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slide" Target="slide8.xml"/><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slide" Target="slide8.xml"/><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slide" Target="slide11.xml"/><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slide" Target="slide14.xml"/><Relationship Id="rId5" Type="http://schemas.openxmlformats.org/officeDocument/2006/relationships/slide" Target="slide14.xml"/><Relationship Id="rId6"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slide" Target="slide14.xml"/><Relationship Id="rId5"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14"/>
          <p:cNvSpPr/>
          <p:nvPr/>
        </p:nvSpPr>
        <p:spPr>
          <a:xfrm>
            <a:off x="1143000" y="1143000"/>
            <a:ext cx="6934200" cy="3657600"/>
          </a:xfrm>
          <a:prstGeom prst="rect">
            <a:avLst/>
          </a:prstGeom>
        </p:spPr>
        <p:txBody>
          <a:bodyPr>
            <a:prstTxWarp prst="textPlain"/>
          </a:bodyPr>
          <a:lstStyle/>
          <a:p>
            <a:pPr lvl="0" algn="l"/>
            <a:r>
              <a:rPr b="0" i="0">
                <a:ln cap="flat" cmpd="sng" w="9525">
                  <a:solidFill>
                    <a:srgbClr val="00FFFF"/>
                  </a:solidFill>
                  <a:prstDash val="solid"/>
                  <a:miter lim="800000"/>
                  <a:headEnd len="sm" w="sm" type="none"/>
                  <a:tailEnd len="sm" w="sm" type="none"/>
                </a:ln>
                <a:solidFill>
                  <a:schemeClr val="hlink"/>
                </a:solidFill>
                <a:latin typeface="Impact"/>
              </a:rPr>
              <a:t>MULTIPLE CHOICE </a:t>
            </a:r>
          </a:p>
        </p:txBody>
      </p:sp>
      <p:sp>
        <p:nvSpPr>
          <p:cNvPr id="122" name="Google Shape;122;p14"/>
          <p:cNvSpPr/>
          <p:nvPr/>
        </p:nvSpPr>
        <p:spPr>
          <a:xfrm flipH="1">
            <a:off x="2286000" y="5105400"/>
            <a:ext cx="685800" cy="860425"/>
          </a:xfrm>
          <a:prstGeom prst="rect">
            <a:avLst/>
          </a:prstGeom>
        </p:spPr>
        <p:txBody>
          <a:bodyPr>
            <a:prstTxWarp prst="textPlain"/>
          </a:bodyPr>
          <a:lstStyle/>
          <a:p>
            <a:pPr lvl="0" algn="l"/>
            <a:r>
              <a:rPr b="0" i="0">
                <a:ln cap="flat" cmpd="sng" w="12700">
                  <a:solidFill>
                    <a:srgbClr val="000099"/>
                  </a:solidFill>
                  <a:prstDash val="solid"/>
                  <a:miter lim="800000"/>
                  <a:headEnd len="sm" w="sm" type="none"/>
                  <a:tailEnd len="sm" w="sm" type="none"/>
                </a:ln>
                <a:solidFill>
                  <a:schemeClr val="hlink"/>
                </a:solidFill>
                <a:latin typeface="Impact"/>
              </a:rPr>
              <a:t>A </a:t>
            </a:r>
          </a:p>
        </p:txBody>
      </p:sp>
      <p:sp>
        <p:nvSpPr>
          <p:cNvPr id="123" name="Google Shape;123;p14"/>
          <p:cNvSpPr/>
          <p:nvPr/>
        </p:nvSpPr>
        <p:spPr>
          <a:xfrm flipH="1" rot="-10740000">
            <a:off x="3657600" y="5105400"/>
            <a:ext cx="685800" cy="860425"/>
          </a:xfrm>
          <a:prstGeom prst="rect">
            <a:avLst/>
          </a:prstGeom>
        </p:spPr>
        <p:txBody>
          <a:bodyPr>
            <a:prstTxWarp prst="textPlain"/>
          </a:bodyPr>
          <a:lstStyle/>
          <a:p>
            <a:pPr lvl="0" algn="l"/>
            <a:r>
              <a:rPr b="0" i="0">
                <a:ln cap="flat" cmpd="sng" w="12700">
                  <a:solidFill>
                    <a:srgbClr val="000099"/>
                  </a:solidFill>
                  <a:prstDash val="solid"/>
                  <a:miter lim="800000"/>
                  <a:headEnd len="sm" w="sm" type="none"/>
                  <a:tailEnd len="sm" w="sm" type="none"/>
                </a:ln>
                <a:solidFill>
                  <a:schemeClr val="hlink"/>
                </a:solidFill>
                <a:latin typeface="Impact"/>
              </a:rPr>
              <a:t>B </a:t>
            </a:r>
          </a:p>
        </p:txBody>
      </p:sp>
      <p:sp>
        <p:nvSpPr>
          <p:cNvPr id="124" name="Google Shape;124;p14"/>
          <p:cNvSpPr/>
          <p:nvPr/>
        </p:nvSpPr>
        <p:spPr>
          <a:xfrm flipH="1" rot="-10740000">
            <a:off x="6400800" y="5105400"/>
            <a:ext cx="685800" cy="860425"/>
          </a:xfrm>
          <a:prstGeom prst="rect">
            <a:avLst/>
          </a:prstGeom>
        </p:spPr>
        <p:txBody>
          <a:bodyPr>
            <a:prstTxWarp prst="textPlain"/>
          </a:bodyPr>
          <a:lstStyle/>
          <a:p>
            <a:pPr lvl="0" algn="l"/>
            <a:r>
              <a:rPr b="0" i="0">
                <a:ln cap="flat" cmpd="sng" w="12700">
                  <a:solidFill>
                    <a:srgbClr val="000099"/>
                  </a:solidFill>
                  <a:prstDash val="solid"/>
                  <a:miter lim="800000"/>
                  <a:headEnd len="sm" w="sm" type="none"/>
                  <a:tailEnd len="sm" w="sm" type="none"/>
                </a:ln>
                <a:solidFill>
                  <a:schemeClr val="hlink"/>
                </a:solidFill>
                <a:latin typeface="Impact"/>
              </a:rPr>
              <a:t>D </a:t>
            </a:r>
          </a:p>
        </p:txBody>
      </p:sp>
      <p:sp>
        <p:nvSpPr>
          <p:cNvPr id="125" name="Google Shape;125;p14"/>
          <p:cNvSpPr/>
          <p:nvPr/>
        </p:nvSpPr>
        <p:spPr>
          <a:xfrm flipH="1" rot="-10740000">
            <a:off x="4953000" y="5105400"/>
            <a:ext cx="685800" cy="860425"/>
          </a:xfrm>
          <a:prstGeom prst="rect">
            <a:avLst/>
          </a:prstGeom>
        </p:spPr>
        <p:txBody>
          <a:bodyPr>
            <a:prstTxWarp prst="textPlain"/>
          </a:bodyPr>
          <a:lstStyle/>
          <a:p>
            <a:pPr lvl="0" algn="l"/>
            <a:r>
              <a:rPr b="0" i="0">
                <a:ln cap="flat" cmpd="sng" w="12700">
                  <a:solidFill>
                    <a:srgbClr val="000099"/>
                  </a:solidFill>
                  <a:prstDash val="solid"/>
                  <a:miter lim="800000"/>
                  <a:headEnd len="sm" w="sm" type="none"/>
                  <a:tailEnd len="sm" w="sm" type="none"/>
                </a:ln>
                <a:solidFill>
                  <a:schemeClr val="hlink"/>
                </a:solidFill>
                <a:latin typeface="Impact"/>
              </a:rPr>
              <a:t>C </a:t>
            </a: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22"/>
                                        </p:tgtEl>
                                        <p:attrNameLst>
                                          <p:attrName>style.visibility</p:attrName>
                                        </p:attrNameLst>
                                      </p:cBhvr>
                                      <p:to>
                                        <p:strVal val="visible"/>
                                      </p:to>
                                    </p:set>
                                    <p:anim calcmode="lin" valueType="num">
                                      <p:cBhvr additive="base">
                                        <p:cTn dur="500"/>
                                        <p:tgtEl>
                                          <p:spTgt spid="122"/>
                                        </p:tgtEl>
                                        <p:attrNameLst>
                                          <p:attrName>ppt_w</p:attrName>
                                        </p:attrNameLst>
                                      </p:cBhvr>
                                      <p:tavLst>
                                        <p:tav fmla="" tm="0">
                                          <p:val>
                                            <p:strVal val="0"/>
                                          </p:val>
                                        </p:tav>
                                        <p:tav fmla="" tm="100000">
                                          <p:val>
                                            <p:strVal val="#ppt_w"/>
                                          </p:val>
                                        </p:tav>
                                      </p:tavLst>
                                    </p:anim>
                                    <p:anim calcmode="lin" valueType="num">
                                      <p:cBhvr additive="base">
                                        <p:cTn dur="500"/>
                                        <p:tgtEl>
                                          <p:spTgt spid="122"/>
                                        </p:tgtEl>
                                        <p:attrNameLst>
                                          <p:attrName>ppt_h</p:attrName>
                                        </p:attrNameLst>
                                      </p:cBhvr>
                                      <p:tavLst>
                                        <p:tav fmla="" tm="0">
                                          <p:val>
                                            <p:strVal val="0"/>
                                          </p:val>
                                        </p:tav>
                                        <p:tav fmla="" tm="100000">
                                          <p:val>
                                            <p:strVal val="#ppt_h"/>
                                          </p:val>
                                        </p:tav>
                                      </p:tavLst>
                                    </p:anim>
                                  </p:childTnLst>
                                </p:cTn>
                              </p:par>
                            </p:childTnLst>
                          </p:cTn>
                        </p:par>
                        <p:par>
                          <p:cTn fill="hold">
                            <p:stCondLst>
                              <p:cond delay="500"/>
                            </p:stCondLst>
                            <p:childTnLst>
                              <p:par>
                                <p:cTn fill="hold" nodeType="afterEffect" presetClass="entr" presetID="23" presetSubtype="16">
                                  <p:stCondLst>
                                    <p:cond delay="0"/>
                                  </p:stCondLst>
                                  <p:childTnLst>
                                    <p:set>
                                      <p:cBhvr>
                                        <p:cTn dur="1" fill="hold">
                                          <p:stCondLst>
                                            <p:cond delay="0"/>
                                          </p:stCondLst>
                                        </p:cTn>
                                        <p:tgtEl>
                                          <p:spTgt spid="123"/>
                                        </p:tgtEl>
                                        <p:attrNameLst>
                                          <p:attrName>style.visibility</p:attrName>
                                        </p:attrNameLst>
                                      </p:cBhvr>
                                      <p:to>
                                        <p:strVal val="visible"/>
                                      </p:to>
                                    </p:set>
                                    <p:anim calcmode="lin" valueType="num">
                                      <p:cBhvr additive="base">
                                        <p:cTn dur="500"/>
                                        <p:tgtEl>
                                          <p:spTgt spid="123"/>
                                        </p:tgtEl>
                                        <p:attrNameLst>
                                          <p:attrName>ppt_w</p:attrName>
                                        </p:attrNameLst>
                                      </p:cBhvr>
                                      <p:tavLst>
                                        <p:tav fmla="" tm="0">
                                          <p:val>
                                            <p:strVal val="0"/>
                                          </p:val>
                                        </p:tav>
                                        <p:tav fmla="" tm="100000">
                                          <p:val>
                                            <p:strVal val="#ppt_w"/>
                                          </p:val>
                                        </p:tav>
                                      </p:tavLst>
                                    </p:anim>
                                    <p:anim calcmode="lin" valueType="num">
                                      <p:cBhvr additive="base">
                                        <p:cTn dur="500"/>
                                        <p:tgtEl>
                                          <p:spTgt spid="123"/>
                                        </p:tgtEl>
                                        <p:attrNameLst>
                                          <p:attrName>ppt_h</p:attrName>
                                        </p:attrNameLst>
                                      </p:cBhvr>
                                      <p:tavLst>
                                        <p:tav fmla="" tm="0">
                                          <p:val>
                                            <p:strVal val="0"/>
                                          </p:val>
                                        </p:tav>
                                        <p:tav fmla="" tm="100000">
                                          <p:val>
                                            <p:strVal val="#ppt_h"/>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25"/>
                                        </p:tgtEl>
                                        <p:attrNameLst>
                                          <p:attrName>style.visibility</p:attrName>
                                        </p:attrNameLst>
                                      </p:cBhvr>
                                      <p:to>
                                        <p:strVal val="visible"/>
                                      </p:to>
                                    </p:set>
                                    <p:anim calcmode="lin" valueType="num">
                                      <p:cBhvr additive="base">
                                        <p:cTn dur="500"/>
                                        <p:tgtEl>
                                          <p:spTgt spid="125"/>
                                        </p:tgtEl>
                                        <p:attrNameLst>
                                          <p:attrName>ppt_w</p:attrName>
                                        </p:attrNameLst>
                                      </p:cBhvr>
                                      <p:tavLst>
                                        <p:tav fmla="" tm="0">
                                          <p:val>
                                            <p:strVal val="0"/>
                                          </p:val>
                                        </p:tav>
                                        <p:tav fmla="" tm="100000">
                                          <p:val>
                                            <p:strVal val="#ppt_w"/>
                                          </p:val>
                                        </p:tav>
                                      </p:tavLst>
                                    </p:anim>
                                    <p:anim calcmode="lin" valueType="num">
                                      <p:cBhvr additive="base">
                                        <p:cTn dur="500"/>
                                        <p:tgtEl>
                                          <p:spTgt spid="125"/>
                                        </p:tgtEl>
                                        <p:attrNameLst>
                                          <p:attrName>ppt_h</p:attrName>
                                        </p:attrNameLst>
                                      </p:cBhvr>
                                      <p:tavLst>
                                        <p:tav fmla="" tm="0">
                                          <p:val>
                                            <p:strVal val="0"/>
                                          </p:val>
                                        </p:tav>
                                        <p:tav fmla="" tm="100000">
                                          <p:val>
                                            <p:strVal val="#ppt_h"/>
                                          </p:val>
                                        </p:tav>
                                      </p:tavLst>
                                    </p:anim>
                                  </p:childTnLst>
                                </p:cTn>
                              </p:par>
                            </p:childTnLst>
                          </p:cTn>
                        </p:par>
                        <p:par>
                          <p:cTn fill="hold">
                            <p:stCondLst>
                              <p:cond delay="1500"/>
                            </p:stCondLst>
                            <p:childTnLst>
                              <p:par>
                                <p:cTn fill="hold" nodeType="afterEffect" presetClass="entr" presetID="23" presetSubtype="16">
                                  <p:stCondLst>
                                    <p:cond delay="0"/>
                                  </p:stCondLst>
                                  <p:childTnLst>
                                    <p:set>
                                      <p:cBhvr>
                                        <p:cTn dur="1" fill="hold">
                                          <p:stCondLst>
                                            <p:cond delay="0"/>
                                          </p:stCondLst>
                                        </p:cTn>
                                        <p:tgtEl>
                                          <p:spTgt spid="124"/>
                                        </p:tgtEl>
                                        <p:attrNameLst>
                                          <p:attrName>style.visibility</p:attrName>
                                        </p:attrNameLst>
                                      </p:cBhvr>
                                      <p:to>
                                        <p:strVal val="visible"/>
                                      </p:to>
                                    </p:set>
                                    <p:anim calcmode="lin" valueType="num">
                                      <p:cBhvr additive="base">
                                        <p:cTn dur="500"/>
                                        <p:tgtEl>
                                          <p:spTgt spid="124"/>
                                        </p:tgtEl>
                                        <p:attrNameLst>
                                          <p:attrName>ppt_w</p:attrName>
                                        </p:attrNameLst>
                                      </p:cBhvr>
                                      <p:tavLst>
                                        <p:tav fmla="" tm="0">
                                          <p:val>
                                            <p:strVal val="0"/>
                                          </p:val>
                                        </p:tav>
                                        <p:tav fmla="" tm="100000">
                                          <p:val>
                                            <p:strVal val="#ppt_w"/>
                                          </p:val>
                                        </p:tav>
                                      </p:tavLst>
                                    </p:anim>
                                    <p:anim calcmode="lin" valueType="num">
                                      <p:cBhvr additive="base">
                                        <p:cTn dur="500"/>
                                        <p:tgtEl>
                                          <p:spTgt spid="12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15"/>
          <p:cNvSpPr txBox="1"/>
          <p:nvPr>
            <p:ph type="title"/>
          </p:nvPr>
        </p:nvSpPr>
        <p:spPr>
          <a:xfrm>
            <a:off x="685800" y="9144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2"/>
              </a:buClr>
              <a:buSzPts val="3200"/>
              <a:buFont typeface="Tahoma"/>
              <a:buNone/>
            </a:pPr>
            <a:r>
              <a:rPr b="0" i="0" lang="en-US" sz="3200" u="none" cap="none" strike="noStrike">
                <a:solidFill>
                  <a:schemeClr val="lt2"/>
                </a:solidFill>
                <a:latin typeface="Tahoma"/>
                <a:ea typeface="Tahoma"/>
                <a:cs typeface="Tahoma"/>
                <a:sym typeface="Tahoma"/>
              </a:rPr>
              <a:t>Which of the following will not affect your visual layout of your paper in Google Doc?</a:t>
            </a:r>
            <a:endParaRPr b="0" i="0" sz="3600" u="none" cap="none" strike="noStrike">
              <a:solidFill>
                <a:schemeClr val="lt2"/>
              </a:solidFill>
              <a:latin typeface="Tahoma"/>
              <a:ea typeface="Tahoma"/>
              <a:cs typeface="Tahoma"/>
              <a:sym typeface="Tahoma"/>
            </a:endParaRPr>
          </a:p>
        </p:txBody>
      </p:sp>
      <p:sp>
        <p:nvSpPr>
          <p:cNvPr id="131" name="Google Shape;131;p15"/>
          <p:cNvSpPr txBox="1"/>
          <p:nvPr/>
        </p:nvSpPr>
        <p:spPr>
          <a:xfrm>
            <a:off x="2209800" y="2362200"/>
            <a:ext cx="4724400" cy="588962"/>
          </a:xfrm>
          <a:prstGeom prst="rect">
            <a:avLst/>
          </a:prstGeom>
          <a:solidFill>
            <a:srgbClr val="CCFF33"/>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33CC"/>
              </a:buClr>
              <a:buSzPts val="2800"/>
              <a:buFont typeface="Arial"/>
              <a:buNone/>
            </a:pPr>
            <a:r>
              <a:rPr b="0" i="0" lang="en-US" sz="2800" u="sng" cap="none" strike="noStrike">
                <a:solidFill>
                  <a:schemeClr val="hlink"/>
                </a:solidFill>
                <a:latin typeface="Arial"/>
                <a:ea typeface="Arial"/>
                <a:cs typeface="Arial"/>
                <a:sym typeface="Arial"/>
                <a:hlinkClick action="ppaction://hlinksldjump" r:id="rId3"/>
              </a:rPr>
              <a:t>Adjust Font</a:t>
            </a:r>
            <a:r>
              <a:rPr b="0" i="0" lang="en-US" sz="3200" u="sng" cap="none" strike="noStrike">
                <a:solidFill>
                  <a:schemeClr val="hlink"/>
                </a:solidFill>
                <a:latin typeface="Arial"/>
                <a:ea typeface="Arial"/>
                <a:cs typeface="Arial"/>
                <a:sym typeface="Arial"/>
                <a:hlinkClick action="ppaction://hlinksldjump" r:id="rId4"/>
              </a:rPr>
              <a:t> </a:t>
            </a:r>
            <a:endParaRPr b="0" i="0" sz="1400" u="none" cap="none" strike="noStrike">
              <a:solidFill>
                <a:srgbClr val="000000"/>
              </a:solidFill>
              <a:latin typeface="Arial"/>
              <a:ea typeface="Arial"/>
              <a:cs typeface="Arial"/>
              <a:sym typeface="Arial"/>
            </a:endParaRPr>
          </a:p>
        </p:txBody>
      </p:sp>
      <p:sp>
        <p:nvSpPr>
          <p:cNvPr id="132" name="Google Shape;132;p15"/>
          <p:cNvSpPr txBox="1"/>
          <p:nvPr/>
        </p:nvSpPr>
        <p:spPr>
          <a:xfrm>
            <a:off x="2209800" y="3200400"/>
            <a:ext cx="4724400" cy="528637"/>
          </a:xfrm>
          <a:prstGeom prst="rect">
            <a:avLst/>
          </a:prstGeom>
          <a:solidFill>
            <a:srgbClr val="CCFF33"/>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33CC"/>
              </a:buClr>
              <a:buSzPts val="2800"/>
              <a:buFont typeface="Arial"/>
              <a:buNone/>
            </a:pPr>
            <a:r>
              <a:rPr b="0" i="0" lang="en-US" sz="2800" u="sng" cap="none" strike="noStrike">
                <a:solidFill>
                  <a:schemeClr val="hlink"/>
                </a:solidFill>
                <a:latin typeface="Arial"/>
                <a:ea typeface="Arial"/>
                <a:cs typeface="Arial"/>
                <a:sym typeface="Arial"/>
                <a:hlinkClick action="ppaction://hlinksldjump" r:id="rId5"/>
              </a:rPr>
              <a:t>Change your save options</a:t>
            </a:r>
            <a:endParaRPr b="0" i="0" sz="1400" u="none" cap="none" strike="noStrike">
              <a:solidFill>
                <a:srgbClr val="000000"/>
              </a:solidFill>
              <a:latin typeface="Arial"/>
              <a:ea typeface="Arial"/>
              <a:cs typeface="Arial"/>
              <a:sym typeface="Arial"/>
            </a:endParaRPr>
          </a:p>
        </p:txBody>
      </p:sp>
      <p:sp>
        <p:nvSpPr>
          <p:cNvPr id="133" name="Google Shape;133;p15"/>
          <p:cNvSpPr txBox="1"/>
          <p:nvPr/>
        </p:nvSpPr>
        <p:spPr>
          <a:xfrm>
            <a:off x="2209800" y="4114800"/>
            <a:ext cx="4724400" cy="528637"/>
          </a:xfrm>
          <a:prstGeom prst="rect">
            <a:avLst/>
          </a:prstGeom>
          <a:solidFill>
            <a:srgbClr val="CCFF33"/>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33CC"/>
              </a:buClr>
              <a:buSzPts val="2800"/>
              <a:buFont typeface="Arial"/>
              <a:buNone/>
            </a:pPr>
            <a:r>
              <a:rPr b="0" i="0" lang="en-US" sz="2800" u="sng" cap="none" strike="noStrike">
                <a:solidFill>
                  <a:schemeClr val="hlink"/>
                </a:solidFill>
                <a:latin typeface="Arial"/>
                <a:ea typeface="Arial"/>
                <a:cs typeface="Arial"/>
                <a:sym typeface="Arial"/>
                <a:hlinkClick action="ppaction://hlinksldjump" r:id="rId6"/>
              </a:rPr>
              <a:t>Change your Margins</a:t>
            </a:r>
            <a:endParaRPr b="0" i="0" sz="1400" u="none" cap="none" strike="noStrike">
              <a:solidFill>
                <a:srgbClr val="000000"/>
              </a:solidFill>
              <a:latin typeface="Arial"/>
              <a:ea typeface="Arial"/>
              <a:cs typeface="Arial"/>
              <a:sym typeface="Arial"/>
            </a:endParaRPr>
          </a:p>
        </p:txBody>
      </p:sp>
      <p:sp>
        <p:nvSpPr>
          <p:cNvPr id="134" name="Google Shape;134;p15"/>
          <p:cNvSpPr txBox="1"/>
          <p:nvPr/>
        </p:nvSpPr>
        <p:spPr>
          <a:xfrm>
            <a:off x="2209800" y="5181600"/>
            <a:ext cx="4724400" cy="528637"/>
          </a:xfrm>
          <a:prstGeom prst="rect">
            <a:avLst/>
          </a:prstGeom>
          <a:solidFill>
            <a:srgbClr val="CCFF33"/>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33CC"/>
              </a:buClr>
              <a:buSzPts val="2800"/>
              <a:buFont typeface="Arial"/>
              <a:buNone/>
            </a:pPr>
            <a:r>
              <a:rPr b="0" i="0" lang="en-US" sz="2800" u="sng" cap="none" strike="noStrike">
                <a:solidFill>
                  <a:schemeClr val="hlink"/>
                </a:solidFill>
                <a:latin typeface="Arial"/>
                <a:ea typeface="Arial"/>
                <a:cs typeface="Arial"/>
                <a:sym typeface="Arial"/>
                <a:hlinkClick action="ppaction://hlinksldjump" r:id="rId7"/>
              </a:rPr>
              <a:t>Adjust shape of your paper</a:t>
            </a:r>
            <a:endParaRPr b="0" i="0" sz="1400" u="none" cap="none" strike="noStrike">
              <a:solidFill>
                <a:srgbClr val="000000"/>
              </a:solidFill>
              <a:latin typeface="Arial"/>
              <a:ea typeface="Arial"/>
              <a:cs typeface="Arial"/>
              <a:sym typeface="Arial"/>
            </a:endParaRP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Google Shape;139;p16"/>
          <p:cNvSpPr txBox="1"/>
          <p:nvPr>
            <p:ph type="title"/>
          </p:nvPr>
        </p:nvSpPr>
        <p:spPr>
          <a:xfrm>
            <a:off x="685800" y="6096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hlink"/>
              </a:buClr>
              <a:buSzPts val="4000"/>
              <a:buFont typeface="Tahoma"/>
              <a:buNone/>
            </a:pPr>
            <a:r>
              <a:rPr b="1" i="0" lang="en-US" sz="4000" u="none" cap="none" strike="noStrike">
                <a:solidFill>
                  <a:schemeClr val="hlink"/>
                </a:solidFill>
                <a:latin typeface="Tahoma"/>
                <a:ea typeface="Tahoma"/>
                <a:cs typeface="Tahoma"/>
                <a:sym typeface="Tahoma"/>
              </a:rPr>
              <a:t>INCORRECT!!!</a:t>
            </a:r>
            <a:endParaRPr b="0" i="0" sz="3600" u="none" cap="none" strike="noStrike">
              <a:solidFill>
                <a:schemeClr val="lt2"/>
              </a:solidFill>
              <a:latin typeface="Tahoma"/>
              <a:ea typeface="Tahoma"/>
              <a:cs typeface="Tahoma"/>
              <a:sym typeface="Tahoma"/>
            </a:endParaRPr>
          </a:p>
        </p:txBody>
      </p:sp>
      <p:pic>
        <p:nvPicPr>
          <p:cNvPr descr="j0079100" id="140" name="Google Shape;140;p16"/>
          <p:cNvPicPr preferRelativeResize="0"/>
          <p:nvPr/>
        </p:nvPicPr>
        <p:blipFill rotWithShape="1">
          <a:blip r:embed="rId3">
            <a:alphaModFix/>
          </a:blip>
          <a:srcRect b="0" l="0" r="0" t="0"/>
          <a:stretch/>
        </p:blipFill>
        <p:spPr>
          <a:xfrm>
            <a:off x="2971800" y="2057400"/>
            <a:ext cx="3048000" cy="3054350"/>
          </a:xfrm>
          <a:prstGeom prst="rect">
            <a:avLst/>
          </a:prstGeom>
          <a:noFill/>
          <a:ln>
            <a:noFill/>
          </a:ln>
        </p:spPr>
      </p:pic>
      <p:sp>
        <p:nvSpPr>
          <p:cNvPr id="141" name="Google Shape;141;p16"/>
          <p:cNvSpPr txBox="1"/>
          <p:nvPr/>
        </p:nvSpPr>
        <p:spPr>
          <a:xfrm>
            <a:off x="4021425" y="5486400"/>
            <a:ext cx="1998300" cy="793800"/>
          </a:xfrm>
          <a:prstGeom prst="rect">
            <a:avLst/>
          </a:prstGeom>
          <a:noFill/>
          <a:ln cap="flat" cmpd="sng" w="9525">
            <a:solidFill>
              <a:schemeClr val="hlink"/>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hlink"/>
              </a:buClr>
              <a:buSzPts val="2400"/>
              <a:buFont typeface="Arial"/>
              <a:buNone/>
            </a:pPr>
            <a:r>
              <a:rPr b="0" i="0" lang="en-US" sz="2400" u="sng" cap="none" strike="noStrike">
                <a:solidFill>
                  <a:schemeClr val="hlink"/>
                </a:solidFill>
                <a:latin typeface="Arial"/>
                <a:ea typeface="Arial"/>
                <a:cs typeface="Arial"/>
                <a:sym typeface="Arial"/>
                <a:hlinkClick action="ppaction://hlinksldjump" r:id="rId4"/>
              </a:rPr>
              <a:t>TRY AGAIN</a:t>
            </a:r>
            <a:endParaRPr b="0" i="0" sz="1400" u="none" cap="none" strike="noStrike">
              <a:solidFill>
                <a:srgbClr val="FFFF00"/>
              </a:solidFill>
              <a:latin typeface="Arial"/>
              <a:ea typeface="Arial"/>
              <a:cs typeface="Arial"/>
              <a:sym typeface="Arial"/>
            </a:endParaRPr>
          </a:p>
        </p:txBody>
      </p:sp>
      <p:pic>
        <p:nvPicPr>
          <p:cNvPr id="142" name="Google Shape;142;p16"/>
          <p:cNvPicPr preferRelativeResize="0"/>
          <p:nvPr/>
        </p:nvPicPr>
        <p:blipFill rotWithShape="1">
          <a:blip r:embed="rId5">
            <a:alphaModFix/>
          </a:blip>
          <a:srcRect b="0" l="0" r="0" t="0"/>
          <a:stretch/>
        </p:blipFill>
        <p:spPr>
          <a:xfrm>
            <a:off x="7848600" y="5562600"/>
            <a:ext cx="304800" cy="304800"/>
          </a:xfrm>
          <a:prstGeom prst="rect">
            <a:avLst/>
          </a:prstGeom>
          <a:noFill/>
          <a:ln>
            <a:noFill/>
          </a:ln>
        </p:spPr>
      </p:pic>
      <p:sp>
        <p:nvSpPr>
          <p:cNvPr id="143" name="Google Shape;143;p16"/>
          <p:cNvSpPr txBox="1"/>
          <p:nvPr/>
        </p:nvSpPr>
        <p:spPr>
          <a:xfrm>
            <a:off x="7620000" y="5486400"/>
            <a:ext cx="685800" cy="5334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Google Shape;148;p17"/>
          <p:cNvSpPr txBox="1"/>
          <p:nvPr>
            <p:ph type="title"/>
          </p:nvPr>
        </p:nvSpPr>
        <p:spPr>
          <a:xfrm>
            <a:off x="685800" y="4572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000"/>
              <a:buFont typeface="Tahoma"/>
              <a:buNone/>
            </a:pPr>
            <a:r>
              <a:rPr b="0" i="0" lang="en-US" sz="4000" u="none" cap="none" strike="noStrike">
                <a:solidFill>
                  <a:schemeClr val="dk2"/>
                </a:solidFill>
                <a:latin typeface="Tahoma"/>
                <a:ea typeface="Tahoma"/>
                <a:cs typeface="Tahoma"/>
                <a:sym typeface="Tahoma"/>
              </a:rPr>
              <a:t>Correct</a:t>
            </a:r>
            <a:endParaRPr b="0" i="0" sz="3600" u="none" cap="none" strike="noStrike">
              <a:solidFill>
                <a:schemeClr val="lt2"/>
              </a:solidFill>
              <a:latin typeface="Tahoma"/>
              <a:ea typeface="Tahoma"/>
              <a:cs typeface="Tahoma"/>
              <a:sym typeface="Tahoma"/>
            </a:endParaRPr>
          </a:p>
        </p:txBody>
      </p:sp>
      <p:pic>
        <p:nvPicPr>
          <p:cNvPr descr="pe01832_" id="149" name="Google Shape;149;p17"/>
          <p:cNvPicPr preferRelativeResize="0"/>
          <p:nvPr/>
        </p:nvPicPr>
        <p:blipFill rotWithShape="1">
          <a:blip r:embed="rId3">
            <a:alphaModFix/>
          </a:blip>
          <a:srcRect b="0" l="0" r="0" t="0"/>
          <a:stretch/>
        </p:blipFill>
        <p:spPr>
          <a:xfrm>
            <a:off x="2971800" y="1371600"/>
            <a:ext cx="4495800" cy="4108450"/>
          </a:xfrm>
          <a:prstGeom prst="rect">
            <a:avLst/>
          </a:prstGeom>
          <a:noFill/>
          <a:ln>
            <a:noFill/>
          </a:ln>
        </p:spPr>
      </p:pic>
      <p:sp>
        <p:nvSpPr>
          <p:cNvPr id="150" name="Google Shape;150;p17"/>
          <p:cNvSpPr/>
          <p:nvPr/>
        </p:nvSpPr>
        <p:spPr>
          <a:xfrm rot="-8340000">
            <a:off x="762000" y="1219200"/>
            <a:ext cx="2057400" cy="2133600"/>
          </a:xfrm>
          <a:prstGeom prst="cloudCallout">
            <a:avLst>
              <a:gd fmla="val 1500" name="adj1"/>
              <a:gd fmla="val 24075" name="adj2"/>
            </a:avLst>
          </a:prstGeom>
          <a:solidFill>
            <a:schemeClr val="hlink"/>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51" name="Google Shape;151;p17"/>
          <p:cNvSpPr txBox="1"/>
          <p:nvPr/>
        </p:nvSpPr>
        <p:spPr>
          <a:xfrm>
            <a:off x="762000" y="2057400"/>
            <a:ext cx="1962150" cy="519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800"/>
              <a:buFont typeface="Times New Roman"/>
              <a:buNone/>
            </a:pPr>
            <a:r>
              <a:rPr b="1" i="0" lang="en-US" sz="2800" u="none" cap="none" strike="noStrike">
                <a:solidFill>
                  <a:schemeClr val="accent2"/>
                </a:solidFill>
                <a:latin typeface="Times New Roman"/>
                <a:ea typeface="Times New Roman"/>
                <a:cs typeface="Times New Roman"/>
                <a:sym typeface="Times New Roman"/>
              </a:rPr>
              <a:t>CORRECT</a:t>
            </a:r>
            <a:endParaRPr b="0" i="0" sz="1400" u="none" cap="none" strike="noStrike">
              <a:solidFill>
                <a:srgbClr val="000000"/>
              </a:solidFill>
              <a:latin typeface="Arial"/>
              <a:ea typeface="Arial"/>
              <a:cs typeface="Arial"/>
              <a:sym typeface="Arial"/>
            </a:endParaRPr>
          </a:p>
        </p:txBody>
      </p:sp>
      <p:sp>
        <p:nvSpPr>
          <p:cNvPr id="152" name="Google Shape;152;p17"/>
          <p:cNvSpPr txBox="1"/>
          <p:nvPr/>
        </p:nvSpPr>
        <p:spPr>
          <a:xfrm>
            <a:off x="3723675" y="5705475"/>
            <a:ext cx="2751000" cy="466800"/>
          </a:xfrm>
          <a:prstGeom prst="rect">
            <a:avLst/>
          </a:prstGeom>
          <a:noFill/>
          <a:ln cap="flat" cmpd="sng" w="9525">
            <a:solidFill>
              <a:schemeClr val="hlink"/>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hlink"/>
              </a:buClr>
              <a:buSzPts val="2400"/>
              <a:buFont typeface="Arial"/>
              <a:buNone/>
            </a:pPr>
            <a:r>
              <a:rPr b="1" i="0" lang="en-US" sz="2400" u="sng" cap="none" strike="noStrike">
                <a:solidFill>
                  <a:schemeClr val="hlink"/>
                </a:solidFill>
                <a:latin typeface="Arial"/>
                <a:ea typeface="Arial"/>
                <a:cs typeface="Arial"/>
                <a:sym typeface="Arial"/>
                <a:hlinkClick action="ppaction://hlinksldjump" r:id="rId4"/>
              </a:rPr>
              <a:t>NEXT QUESTION</a:t>
            </a:r>
            <a:endParaRPr b="1" i="0" sz="1400" u="none" cap="none" strike="noStrike">
              <a:solidFill>
                <a:srgbClr val="FFFF00"/>
              </a:solidFill>
              <a:latin typeface="Arial"/>
              <a:ea typeface="Arial"/>
              <a:cs typeface="Arial"/>
              <a:sym typeface="Arial"/>
            </a:endParaRPr>
          </a:p>
        </p:txBody>
      </p:sp>
      <p:pic>
        <p:nvPicPr>
          <p:cNvPr id="153" name="Google Shape;153;p17"/>
          <p:cNvPicPr preferRelativeResize="0"/>
          <p:nvPr/>
        </p:nvPicPr>
        <p:blipFill rotWithShape="1">
          <a:blip r:embed="rId5">
            <a:alphaModFix/>
          </a:blip>
          <a:srcRect b="0" l="0" r="0" t="0"/>
          <a:stretch/>
        </p:blipFill>
        <p:spPr>
          <a:xfrm>
            <a:off x="8077200" y="5867400"/>
            <a:ext cx="304800" cy="304800"/>
          </a:xfrm>
          <a:prstGeom prst="rect">
            <a:avLst/>
          </a:prstGeom>
          <a:noFill/>
          <a:ln>
            <a:noFill/>
          </a:ln>
        </p:spPr>
      </p:pic>
      <p:sp>
        <p:nvSpPr>
          <p:cNvPr id="154" name="Google Shape;154;p17"/>
          <p:cNvSpPr txBox="1"/>
          <p:nvPr/>
        </p:nvSpPr>
        <p:spPr>
          <a:xfrm>
            <a:off x="7924800" y="5791200"/>
            <a:ext cx="685800" cy="457200"/>
          </a:xfrm>
          <a:prstGeom prst="rect">
            <a:avLst/>
          </a:prstGeom>
          <a:solidFill>
            <a:schemeClr val="dk2"/>
          </a:solidFill>
          <a:ln cap="flat" cmpd="sng" w="9525">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18"/>
          <p:cNvSpPr txBox="1"/>
          <p:nvPr>
            <p:ph type="title"/>
          </p:nvPr>
        </p:nvSpPr>
        <p:spPr>
          <a:xfrm>
            <a:off x="685800" y="914400"/>
            <a:ext cx="80010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2"/>
              </a:buClr>
              <a:buSzPts val="2400"/>
              <a:buFont typeface="Tahoma"/>
              <a:buNone/>
            </a:pPr>
            <a:r>
              <a:rPr b="0" i="0" lang="en-US" sz="2400" u="none" cap="none" strike="noStrike">
                <a:solidFill>
                  <a:schemeClr val="lt2"/>
                </a:solidFill>
                <a:latin typeface="Tahoma"/>
                <a:ea typeface="Tahoma"/>
                <a:cs typeface="Tahoma"/>
                <a:sym typeface="Tahoma"/>
              </a:rPr>
              <a:t>Technology is shifting and as it changes so must what we change. To view the future what is the name of this shift</a:t>
            </a:r>
            <a:endParaRPr b="0" i="0" sz="3600" u="none" cap="none" strike="noStrike">
              <a:solidFill>
                <a:schemeClr val="lt2"/>
              </a:solidFill>
              <a:latin typeface="Tahoma"/>
              <a:ea typeface="Tahoma"/>
              <a:cs typeface="Tahoma"/>
              <a:sym typeface="Tahoma"/>
            </a:endParaRPr>
          </a:p>
        </p:txBody>
      </p:sp>
      <p:sp>
        <p:nvSpPr>
          <p:cNvPr id="160" name="Google Shape;160;p18"/>
          <p:cNvSpPr txBox="1"/>
          <p:nvPr/>
        </p:nvSpPr>
        <p:spPr>
          <a:xfrm>
            <a:off x="2209800" y="23622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SzPts val="3200"/>
              <a:buFont typeface="Arial"/>
              <a:buNone/>
            </a:pPr>
            <a:r>
              <a:rPr b="0" i="0" lang="en-US" sz="3200" u="sng" cap="none" strike="noStrike">
                <a:solidFill>
                  <a:schemeClr val="hlink"/>
                </a:solidFill>
                <a:latin typeface="Arial"/>
                <a:ea typeface="Arial"/>
                <a:cs typeface="Arial"/>
                <a:sym typeface="Arial"/>
                <a:hlinkClick action="ppaction://hlinksldjump" r:id="rId3"/>
              </a:rPr>
              <a:t>Forecasting</a:t>
            </a:r>
            <a:endParaRPr b="0" i="0" sz="1400" u="none" cap="none" strike="noStrike">
              <a:solidFill>
                <a:srgbClr val="000000"/>
              </a:solidFill>
              <a:latin typeface="Arial"/>
              <a:ea typeface="Arial"/>
              <a:cs typeface="Arial"/>
              <a:sym typeface="Arial"/>
            </a:endParaRPr>
          </a:p>
        </p:txBody>
      </p:sp>
      <p:sp>
        <p:nvSpPr>
          <p:cNvPr id="161" name="Google Shape;161;p18"/>
          <p:cNvSpPr txBox="1"/>
          <p:nvPr/>
        </p:nvSpPr>
        <p:spPr>
          <a:xfrm>
            <a:off x="2286000" y="50292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SzPts val="3200"/>
              <a:buFont typeface="Arial"/>
              <a:buNone/>
            </a:pPr>
            <a:r>
              <a:rPr b="0" i="0" lang="en-US" sz="3200" u="sng" cap="none" strike="noStrike">
                <a:solidFill>
                  <a:schemeClr val="hlink"/>
                </a:solidFill>
                <a:latin typeface="Arial"/>
                <a:ea typeface="Arial"/>
                <a:cs typeface="Arial"/>
                <a:sym typeface="Arial"/>
                <a:hlinkClick action="ppaction://hlinksldjump" r:id="rId4"/>
              </a:rPr>
              <a:t>Active Listening</a:t>
            </a:r>
            <a:endParaRPr b="0" i="0" sz="1400" u="none" cap="none" strike="noStrike">
              <a:solidFill>
                <a:srgbClr val="000000"/>
              </a:solidFill>
              <a:latin typeface="Arial"/>
              <a:ea typeface="Arial"/>
              <a:cs typeface="Arial"/>
              <a:sym typeface="Arial"/>
            </a:endParaRPr>
          </a:p>
        </p:txBody>
      </p:sp>
      <p:sp>
        <p:nvSpPr>
          <p:cNvPr id="162" name="Google Shape;162;p18"/>
          <p:cNvSpPr txBox="1"/>
          <p:nvPr/>
        </p:nvSpPr>
        <p:spPr>
          <a:xfrm>
            <a:off x="2209800" y="41148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SzPts val="3200"/>
              <a:buFont typeface="Arial"/>
              <a:buNone/>
            </a:pPr>
            <a:r>
              <a:rPr b="0" i="0" lang="en-US" sz="3200" u="sng" cap="none" strike="noStrike">
                <a:solidFill>
                  <a:schemeClr val="hlink"/>
                </a:solidFill>
                <a:latin typeface="Arial"/>
                <a:ea typeface="Arial"/>
                <a:cs typeface="Arial"/>
                <a:sym typeface="Arial"/>
                <a:hlinkClick action="ppaction://hlinksldjump" r:id="rId5"/>
              </a:rPr>
              <a:t>Going Concern</a:t>
            </a:r>
            <a:endParaRPr b="0" i="0" sz="1400" u="none" cap="none" strike="noStrike">
              <a:solidFill>
                <a:srgbClr val="000000"/>
              </a:solidFill>
              <a:latin typeface="Arial"/>
              <a:ea typeface="Arial"/>
              <a:cs typeface="Arial"/>
              <a:sym typeface="Arial"/>
            </a:endParaRPr>
          </a:p>
        </p:txBody>
      </p:sp>
      <p:sp>
        <p:nvSpPr>
          <p:cNvPr id="163" name="Google Shape;163;p18"/>
          <p:cNvSpPr txBox="1"/>
          <p:nvPr/>
        </p:nvSpPr>
        <p:spPr>
          <a:xfrm>
            <a:off x="2209800" y="32766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SzPts val="3200"/>
              <a:buFont typeface="Arial"/>
              <a:buNone/>
            </a:pPr>
            <a:r>
              <a:rPr b="0" i="0" lang="en-US" sz="3200" u="sng" cap="none" strike="noStrike">
                <a:solidFill>
                  <a:schemeClr val="hlink"/>
                </a:solidFill>
                <a:latin typeface="Arial"/>
                <a:ea typeface="Arial"/>
                <a:cs typeface="Arial"/>
                <a:sym typeface="Arial"/>
                <a:hlinkClick action="ppaction://hlinksldjump" r:id="rId6"/>
              </a:rPr>
              <a:t>Paradigm</a:t>
            </a:r>
            <a:endParaRPr b="0" i="0" sz="1400" u="none" cap="none" strike="noStrike">
              <a:solidFill>
                <a:srgbClr val="000000"/>
              </a:solidFill>
              <a:latin typeface="Arial"/>
              <a:ea typeface="Arial"/>
              <a:cs typeface="Arial"/>
              <a:sym typeface="Arial"/>
            </a:endParaRP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19"/>
          <p:cNvSpPr txBox="1"/>
          <p:nvPr>
            <p:ph type="title"/>
          </p:nvPr>
        </p:nvSpPr>
        <p:spPr>
          <a:xfrm>
            <a:off x="685800" y="6096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hlink"/>
              </a:buClr>
              <a:buSzPts val="4000"/>
              <a:buFont typeface="Tahoma"/>
              <a:buNone/>
            </a:pPr>
            <a:r>
              <a:rPr b="1" i="0" lang="en-US" sz="4000" u="none" cap="none" strike="noStrike">
                <a:solidFill>
                  <a:schemeClr val="hlink"/>
                </a:solidFill>
                <a:latin typeface="Tahoma"/>
                <a:ea typeface="Tahoma"/>
                <a:cs typeface="Tahoma"/>
                <a:sym typeface="Tahoma"/>
              </a:rPr>
              <a:t>INCORRECT!!!</a:t>
            </a:r>
            <a:endParaRPr b="0" i="0" sz="3600" u="none" cap="none" strike="noStrike">
              <a:solidFill>
                <a:schemeClr val="lt2"/>
              </a:solidFill>
              <a:latin typeface="Tahoma"/>
              <a:ea typeface="Tahoma"/>
              <a:cs typeface="Tahoma"/>
              <a:sym typeface="Tahoma"/>
            </a:endParaRPr>
          </a:p>
        </p:txBody>
      </p:sp>
      <p:pic>
        <p:nvPicPr>
          <p:cNvPr descr="j0079100" id="169" name="Google Shape;169;p19"/>
          <p:cNvPicPr preferRelativeResize="0"/>
          <p:nvPr/>
        </p:nvPicPr>
        <p:blipFill rotWithShape="1">
          <a:blip r:embed="rId3">
            <a:alphaModFix/>
          </a:blip>
          <a:srcRect b="0" l="0" r="0" t="0"/>
          <a:stretch/>
        </p:blipFill>
        <p:spPr>
          <a:xfrm>
            <a:off x="2971800" y="2057400"/>
            <a:ext cx="3048000" cy="3054350"/>
          </a:xfrm>
          <a:prstGeom prst="rect">
            <a:avLst/>
          </a:prstGeom>
          <a:noFill/>
          <a:ln>
            <a:noFill/>
          </a:ln>
        </p:spPr>
      </p:pic>
      <p:sp>
        <p:nvSpPr>
          <p:cNvPr id="170" name="Google Shape;170;p19"/>
          <p:cNvSpPr txBox="1"/>
          <p:nvPr/>
        </p:nvSpPr>
        <p:spPr>
          <a:xfrm>
            <a:off x="3810000" y="5638800"/>
            <a:ext cx="2209800" cy="466800"/>
          </a:xfrm>
          <a:prstGeom prst="rect">
            <a:avLst/>
          </a:prstGeom>
          <a:noFill/>
          <a:ln cap="flat" cmpd="sng" w="9525">
            <a:solidFill>
              <a:schemeClr val="hlink"/>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hlink"/>
              </a:buClr>
              <a:buSzPts val="2400"/>
              <a:buFont typeface="Arial"/>
              <a:buNone/>
            </a:pPr>
            <a:r>
              <a:rPr b="1" i="0" lang="en-US" sz="2400" u="sng" cap="none" strike="noStrike">
                <a:solidFill>
                  <a:schemeClr val="hlink"/>
                </a:solidFill>
                <a:latin typeface="Arial"/>
                <a:ea typeface="Arial"/>
                <a:cs typeface="Arial"/>
                <a:sym typeface="Arial"/>
                <a:hlinkClick action="ppaction://hlinksldjump" r:id="rId4"/>
              </a:rPr>
              <a:t>TRY  AGAIN</a:t>
            </a:r>
            <a:endParaRPr b="0" i="0" sz="1400" u="none" cap="none" strike="noStrike">
              <a:solidFill>
                <a:srgbClr val="FFFF00"/>
              </a:solidFill>
              <a:latin typeface="Arial"/>
              <a:ea typeface="Arial"/>
              <a:cs typeface="Arial"/>
              <a:sym typeface="Arial"/>
            </a:endParaRPr>
          </a:p>
        </p:txBody>
      </p:sp>
      <p:pic>
        <p:nvPicPr>
          <p:cNvPr id="171" name="Google Shape;171;p19"/>
          <p:cNvPicPr preferRelativeResize="0"/>
          <p:nvPr/>
        </p:nvPicPr>
        <p:blipFill rotWithShape="1">
          <a:blip r:embed="rId5">
            <a:alphaModFix/>
          </a:blip>
          <a:srcRect b="0" l="0" r="0" t="0"/>
          <a:stretch/>
        </p:blipFill>
        <p:spPr>
          <a:xfrm>
            <a:off x="7848600" y="5562600"/>
            <a:ext cx="304800" cy="304800"/>
          </a:xfrm>
          <a:prstGeom prst="rect">
            <a:avLst/>
          </a:prstGeom>
          <a:noFill/>
          <a:ln>
            <a:noFill/>
          </a:ln>
        </p:spPr>
      </p:pic>
      <p:sp>
        <p:nvSpPr>
          <p:cNvPr id="172" name="Google Shape;172;p19"/>
          <p:cNvSpPr txBox="1"/>
          <p:nvPr/>
        </p:nvSpPr>
        <p:spPr>
          <a:xfrm>
            <a:off x="7620000" y="5486400"/>
            <a:ext cx="685800" cy="5334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p20"/>
          <p:cNvSpPr txBox="1"/>
          <p:nvPr>
            <p:ph type="title"/>
          </p:nvPr>
        </p:nvSpPr>
        <p:spPr>
          <a:xfrm>
            <a:off x="685800" y="4572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000"/>
              <a:buFont typeface="Tahoma"/>
              <a:buNone/>
            </a:pPr>
            <a:r>
              <a:rPr b="0" i="0" lang="en-US" sz="4000" u="none" cap="none" strike="noStrike">
                <a:solidFill>
                  <a:schemeClr val="dk2"/>
                </a:solidFill>
                <a:latin typeface="Tahoma"/>
                <a:ea typeface="Tahoma"/>
                <a:cs typeface="Tahoma"/>
                <a:sym typeface="Tahoma"/>
              </a:rPr>
              <a:t>Correct</a:t>
            </a:r>
            <a:endParaRPr b="0" i="0" sz="3600" u="none" cap="none" strike="noStrike">
              <a:solidFill>
                <a:schemeClr val="lt2"/>
              </a:solidFill>
              <a:latin typeface="Tahoma"/>
              <a:ea typeface="Tahoma"/>
              <a:cs typeface="Tahoma"/>
              <a:sym typeface="Tahoma"/>
            </a:endParaRPr>
          </a:p>
        </p:txBody>
      </p:sp>
      <p:pic>
        <p:nvPicPr>
          <p:cNvPr descr="pe01832_" id="178" name="Google Shape;178;p20"/>
          <p:cNvPicPr preferRelativeResize="0"/>
          <p:nvPr/>
        </p:nvPicPr>
        <p:blipFill rotWithShape="1">
          <a:blip r:embed="rId3">
            <a:alphaModFix/>
          </a:blip>
          <a:srcRect b="0" l="0" r="0" t="0"/>
          <a:stretch/>
        </p:blipFill>
        <p:spPr>
          <a:xfrm>
            <a:off x="2971800" y="1371600"/>
            <a:ext cx="4495800" cy="4108450"/>
          </a:xfrm>
          <a:prstGeom prst="rect">
            <a:avLst/>
          </a:prstGeom>
          <a:noFill/>
          <a:ln>
            <a:noFill/>
          </a:ln>
        </p:spPr>
      </p:pic>
      <p:sp>
        <p:nvSpPr>
          <p:cNvPr id="179" name="Google Shape;179;p20"/>
          <p:cNvSpPr/>
          <p:nvPr/>
        </p:nvSpPr>
        <p:spPr>
          <a:xfrm rot="-8340000">
            <a:off x="762000" y="1219200"/>
            <a:ext cx="2057400" cy="2133600"/>
          </a:xfrm>
          <a:prstGeom prst="cloudCallout">
            <a:avLst>
              <a:gd fmla="val 1500" name="adj1"/>
              <a:gd fmla="val 24075" name="adj2"/>
            </a:avLst>
          </a:prstGeom>
          <a:solidFill>
            <a:schemeClr val="hlink"/>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80" name="Google Shape;180;p20"/>
          <p:cNvSpPr txBox="1"/>
          <p:nvPr/>
        </p:nvSpPr>
        <p:spPr>
          <a:xfrm>
            <a:off x="762000" y="2057400"/>
            <a:ext cx="1962150" cy="519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800"/>
              <a:buFont typeface="Times New Roman"/>
              <a:buNone/>
            </a:pPr>
            <a:r>
              <a:rPr b="1" i="0" lang="en-US" sz="2800" u="none" cap="none" strike="noStrike">
                <a:solidFill>
                  <a:schemeClr val="accent2"/>
                </a:solidFill>
                <a:latin typeface="Times New Roman"/>
                <a:ea typeface="Times New Roman"/>
                <a:cs typeface="Times New Roman"/>
                <a:sym typeface="Times New Roman"/>
              </a:rPr>
              <a:t>CORRECT</a:t>
            </a:r>
            <a:endParaRPr b="0" i="0" sz="1400" u="none" cap="none" strike="noStrike">
              <a:solidFill>
                <a:srgbClr val="000000"/>
              </a:solidFill>
              <a:latin typeface="Arial"/>
              <a:ea typeface="Arial"/>
              <a:cs typeface="Arial"/>
              <a:sym typeface="Arial"/>
            </a:endParaRPr>
          </a:p>
        </p:txBody>
      </p:sp>
      <p:sp>
        <p:nvSpPr>
          <p:cNvPr id="181" name="Google Shape;181;p20"/>
          <p:cNvSpPr txBox="1"/>
          <p:nvPr/>
        </p:nvSpPr>
        <p:spPr>
          <a:xfrm>
            <a:off x="4043450" y="5786450"/>
            <a:ext cx="3039300" cy="466800"/>
          </a:xfrm>
          <a:prstGeom prst="rect">
            <a:avLst/>
          </a:prstGeom>
          <a:noFill/>
          <a:ln cap="flat" cmpd="sng" w="9525">
            <a:solidFill>
              <a:schemeClr val="hlink"/>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hlink"/>
              </a:buClr>
              <a:buSzPts val="2400"/>
              <a:buFont typeface="Arial"/>
              <a:buNone/>
            </a:pPr>
            <a:r>
              <a:rPr b="1" i="0" lang="en-US" sz="2400" u="sng" cap="none" strike="noStrike">
                <a:solidFill>
                  <a:schemeClr val="hlink"/>
                </a:solidFill>
                <a:latin typeface="Arial"/>
                <a:ea typeface="Arial"/>
                <a:cs typeface="Arial"/>
                <a:sym typeface="Arial"/>
                <a:hlinkClick action="ppaction://hlinksldjump" r:id="rId4"/>
              </a:rPr>
              <a:t>NEXT QUESTION</a:t>
            </a:r>
            <a:r>
              <a:rPr b="1" i="0" lang="en-US" sz="2400" u="none" cap="none" strike="noStrike">
                <a:solidFill>
                  <a:srgbClr val="000000"/>
                </a:solidFill>
                <a:latin typeface="Arial"/>
                <a:ea typeface="Arial"/>
                <a:cs typeface="Arial"/>
                <a:sym typeface="Arial"/>
              </a:rPr>
              <a:t> QUESTION</a:t>
            </a:r>
            <a:endParaRPr b="0" i="0" sz="1400" u="none" cap="none" strike="noStrike">
              <a:solidFill>
                <a:srgbClr val="000000"/>
              </a:solidFill>
              <a:latin typeface="Arial"/>
              <a:ea typeface="Arial"/>
              <a:cs typeface="Arial"/>
              <a:sym typeface="Arial"/>
            </a:endParaRPr>
          </a:p>
        </p:txBody>
      </p:sp>
      <p:pic>
        <p:nvPicPr>
          <p:cNvPr id="182" name="Google Shape;182;p20"/>
          <p:cNvPicPr preferRelativeResize="0"/>
          <p:nvPr/>
        </p:nvPicPr>
        <p:blipFill rotWithShape="1">
          <a:blip r:embed="rId5">
            <a:alphaModFix/>
          </a:blip>
          <a:srcRect b="0" l="0" r="0" t="0"/>
          <a:stretch/>
        </p:blipFill>
        <p:spPr>
          <a:xfrm>
            <a:off x="8077200" y="5867400"/>
            <a:ext cx="304800" cy="304800"/>
          </a:xfrm>
          <a:prstGeom prst="rect">
            <a:avLst/>
          </a:prstGeom>
          <a:noFill/>
          <a:ln>
            <a:noFill/>
          </a:ln>
        </p:spPr>
      </p:pic>
      <p:sp>
        <p:nvSpPr>
          <p:cNvPr id="183" name="Google Shape;183;p20"/>
          <p:cNvSpPr txBox="1"/>
          <p:nvPr/>
        </p:nvSpPr>
        <p:spPr>
          <a:xfrm>
            <a:off x="7924800" y="5791200"/>
            <a:ext cx="685800" cy="457200"/>
          </a:xfrm>
          <a:prstGeom prst="rect">
            <a:avLst/>
          </a:prstGeom>
          <a:solidFill>
            <a:schemeClr val="dk2"/>
          </a:solidFill>
          <a:ln cap="flat" cmpd="sng" w="9525">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21"/>
          <p:cNvSpPr txBox="1"/>
          <p:nvPr>
            <p:ph type="title"/>
          </p:nvPr>
        </p:nvSpPr>
        <p:spPr>
          <a:xfrm>
            <a:off x="685800" y="914400"/>
            <a:ext cx="80010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2"/>
              </a:buClr>
              <a:buSzPts val="2400"/>
              <a:buFont typeface="Tahoma"/>
              <a:buNone/>
            </a:pPr>
            <a:r>
              <a:rPr b="0" i="0" lang="en-US" sz="2400" u="none" cap="none" strike="noStrike">
                <a:solidFill>
                  <a:schemeClr val="lt2"/>
                </a:solidFill>
                <a:latin typeface="Tahoma"/>
                <a:ea typeface="Tahoma"/>
                <a:cs typeface="Tahoma"/>
                <a:sym typeface="Tahoma"/>
              </a:rPr>
              <a:t>Next Question-</a:t>
            </a:r>
            <a:r>
              <a:rPr lang="en-US" sz="2400"/>
              <a:t>8</a:t>
            </a:r>
            <a:endParaRPr b="0" i="0" sz="3600" u="none" cap="none" strike="noStrike">
              <a:solidFill>
                <a:schemeClr val="lt2"/>
              </a:solidFill>
              <a:latin typeface="Tahoma"/>
              <a:ea typeface="Tahoma"/>
              <a:cs typeface="Tahoma"/>
              <a:sym typeface="Tahoma"/>
            </a:endParaRPr>
          </a:p>
        </p:txBody>
      </p:sp>
      <p:sp>
        <p:nvSpPr>
          <p:cNvPr id="189" name="Google Shape;189;p21"/>
          <p:cNvSpPr txBox="1"/>
          <p:nvPr/>
        </p:nvSpPr>
        <p:spPr>
          <a:xfrm>
            <a:off x="2209800" y="23622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90" name="Google Shape;190;p21"/>
          <p:cNvSpPr txBox="1"/>
          <p:nvPr/>
        </p:nvSpPr>
        <p:spPr>
          <a:xfrm>
            <a:off x="2286000" y="50292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91" name="Google Shape;191;p21"/>
          <p:cNvSpPr txBox="1"/>
          <p:nvPr/>
        </p:nvSpPr>
        <p:spPr>
          <a:xfrm>
            <a:off x="2209800" y="41148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92" name="Google Shape;192;p21"/>
          <p:cNvSpPr txBox="1"/>
          <p:nvPr/>
        </p:nvSpPr>
        <p:spPr>
          <a:xfrm>
            <a:off x="2209800" y="32766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sp>
        <p:nvSpPr>
          <p:cNvPr id="197" name="Google Shape;197;p22"/>
          <p:cNvSpPr txBox="1"/>
          <p:nvPr>
            <p:ph type="title"/>
          </p:nvPr>
        </p:nvSpPr>
        <p:spPr>
          <a:xfrm>
            <a:off x="685800" y="6096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hlink"/>
              </a:buClr>
              <a:buSzPts val="4000"/>
              <a:buFont typeface="Tahoma"/>
              <a:buNone/>
            </a:pPr>
            <a:r>
              <a:rPr b="1" i="0" lang="en-US" sz="4000" u="none" cap="none" strike="noStrike">
                <a:solidFill>
                  <a:schemeClr val="hlink"/>
                </a:solidFill>
                <a:latin typeface="Tahoma"/>
                <a:ea typeface="Tahoma"/>
                <a:cs typeface="Tahoma"/>
                <a:sym typeface="Tahoma"/>
              </a:rPr>
              <a:t>INCORRECT!!!</a:t>
            </a:r>
            <a:endParaRPr b="0" i="0" sz="3600" u="none" cap="none" strike="noStrike">
              <a:solidFill>
                <a:schemeClr val="lt2"/>
              </a:solidFill>
              <a:latin typeface="Tahoma"/>
              <a:ea typeface="Tahoma"/>
              <a:cs typeface="Tahoma"/>
              <a:sym typeface="Tahoma"/>
            </a:endParaRPr>
          </a:p>
        </p:txBody>
      </p:sp>
      <p:pic>
        <p:nvPicPr>
          <p:cNvPr descr="j0079100" id="198" name="Google Shape;198;p22"/>
          <p:cNvPicPr preferRelativeResize="0"/>
          <p:nvPr/>
        </p:nvPicPr>
        <p:blipFill rotWithShape="1">
          <a:blip r:embed="rId3">
            <a:alphaModFix/>
          </a:blip>
          <a:srcRect b="0" l="0" r="0" t="0"/>
          <a:stretch/>
        </p:blipFill>
        <p:spPr>
          <a:xfrm>
            <a:off x="2971800" y="2057400"/>
            <a:ext cx="3048000" cy="3054350"/>
          </a:xfrm>
          <a:prstGeom prst="rect">
            <a:avLst/>
          </a:prstGeom>
          <a:noFill/>
          <a:ln>
            <a:noFill/>
          </a:ln>
        </p:spPr>
      </p:pic>
      <p:sp>
        <p:nvSpPr>
          <p:cNvPr id="199" name="Google Shape;199;p22"/>
          <p:cNvSpPr txBox="1"/>
          <p:nvPr/>
        </p:nvSpPr>
        <p:spPr>
          <a:xfrm>
            <a:off x="3876050" y="5638800"/>
            <a:ext cx="2209800" cy="466800"/>
          </a:xfrm>
          <a:prstGeom prst="rect">
            <a:avLst/>
          </a:prstGeom>
          <a:noFill/>
          <a:ln cap="flat" cmpd="sng" w="9525">
            <a:solidFill>
              <a:schemeClr val="hlink"/>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hlink"/>
              </a:buClr>
              <a:buSzPts val="2400"/>
              <a:buFont typeface="Arial"/>
              <a:buNone/>
            </a:pPr>
            <a:r>
              <a:rPr b="0" i="0" lang="en-US" sz="2400" u="sng" cap="none" strike="noStrike">
                <a:solidFill>
                  <a:schemeClr val="hlink"/>
                </a:solidFill>
                <a:latin typeface="Arial"/>
                <a:ea typeface="Arial"/>
                <a:cs typeface="Arial"/>
                <a:sym typeface="Arial"/>
                <a:hlinkClick action="ppaction://hlinksldjump" r:id="rId4"/>
              </a:rPr>
              <a:t>TRY AGAIN</a:t>
            </a:r>
            <a:endParaRPr b="0" i="0" sz="1400" u="none" cap="none" strike="noStrike">
              <a:solidFill>
                <a:srgbClr val="000000"/>
              </a:solidFill>
              <a:latin typeface="Arial"/>
              <a:ea typeface="Arial"/>
              <a:cs typeface="Arial"/>
              <a:sym typeface="Arial"/>
            </a:endParaRPr>
          </a:p>
        </p:txBody>
      </p:sp>
      <p:pic>
        <p:nvPicPr>
          <p:cNvPr id="200" name="Google Shape;200;p22"/>
          <p:cNvPicPr preferRelativeResize="0"/>
          <p:nvPr/>
        </p:nvPicPr>
        <p:blipFill rotWithShape="1">
          <a:blip r:embed="rId5">
            <a:alphaModFix/>
          </a:blip>
          <a:srcRect b="0" l="0" r="0" t="0"/>
          <a:stretch/>
        </p:blipFill>
        <p:spPr>
          <a:xfrm>
            <a:off x="7848600" y="5562600"/>
            <a:ext cx="304800" cy="304800"/>
          </a:xfrm>
          <a:prstGeom prst="rect">
            <a:avLst/>
          </a:prstGeom>
          <a:noFill/>
          <a:ln>
            <a:noFill/>
          </a:ln>
        </p:spPr>
      </p:pic>
      <p:sp>
        <p:nvSpPr>
          <p:cNvPr id="201" name="Google Shape;201;p22"/>
          <p:cNvSpPr txBox="1"/>
          <p:nvPr/>
        </p:nvSpPr>
        <p:spPr>
          <a:xfrm>
            <a:off x="7620000" y="5486400"/>
            <a:ext cx="685800" cy="5334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Google Shape;206;p23"/>
          <p:cNvSpPr txBox="1"/>
          <p:nvPr>
            <p:ph type="title"/>
          </p:nvPr>
        </p:nvSpPr>
        <p:spPr>
          <a:xfrm>
            <a:off x="685800" y="4572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000"/>
              <a:buFont typeface="Tahoma"/>
              <a:buNone/>
            </a:pPr>
            <a:r>
              <a:rPr b="0" i="0" lang="en-US" sz="4000" u="none" cap="none" strike="noStrike">
                <a:solidFill>
                  <a:schemeClr val="dk2"/>
                </a:solidFill>
                <a:latin typeface="Tahoma"/>
                <a:ea typeface="Tahoma"/>
                <a:cs typeface="Tahoma"/>
                <a:sym typeface="Tahoma"/>
              </a:rPr>
              <a:t>Correct</a:t>
            </a:r>
            <a:r>
              <a:rPr b="0" i="0" lang="en-US" sz="4000" u="none" cap="none" strike="noStrike">
                <a:solidFill>
                  <a:schemeClr val="hlink"/>
                </a:solidFill>
                <a:latin typeface="Tahoma"/>
                <a:ea typeface="Tahoma"/>
                <a:cs typeface="Tahoma"/>
                <a:sym typeface="Tahoma"/>
              </a:rPr>
              <a:t> </a:t>
            </a:r>
            <a:endParaRPr b="0" i="0" sz="3600" u="none" cap="none" strike="noStrike">
              <a:solidFill>
                <a:schemeClr val="lt2"/>
              </a:solidFill>
              <a:latin typeface="Tahoma"/>
              <a:ea typeface="Tahoma"/>
              <a:cs typeface="Tahoma"/>
              <a:sym typeface="Tahoma"/>
            </a:endParaRPr>
          </a:p>
        </p:txBody>
      </p:sp>
      <p:pic>
        <p:nvPicPr>
          <p:cNvPr descr="pe01832_" id="207" name="Google Shape;207;p23"/>
          <p:cNvPicPr preferRelativeResize="0"/>
          <p:nvPr/>
        </p:nvPicPr>
        <p:blipFill rotWithShape="1">
          <a:blip r:embed="rId3">
            <a:alphaModFix/>
          </a:blip>
          <a:srcRect b="0" l="0" r="0" t="0"/>
          <a:stretch/>
        </p:blipFill>
        <p:spPr>
          <a:xfrm>
            <a:off x="2971800" y="1371600"/>
            <a:ext cx="4495800" cy="4108450"/>
          </a:xfrm>
          <a:prstGeom prst="rect">
            <a:avLst/>
          </a:prstGeom>
          <a:noFill/>
          <a:ln>
            <a:noFill/>
          </a:ln>
        </p:spPr>
      </p:pic>
      <p:sp>
        <p:nvSpPr>
          <p:cNvPr id="208" name="Google Shape;208;p23"/>
          <p:cNvSpPr/>
          <p:nvPr/>
        </p:nvSpPr>
        <p:spPr>
          <a:xfrm rot="-8340000">
            <a:off x="762000" y="1219200"/>
            <a:ext cx="2057400" cy="2133600"/>
          </a:xfrm>
          <a:prstGeom prst="cloudCallout">
            <a:avLst>
              <a:gd fmla="val 1500" name="adj1"/>
              <a:gd fmla="val 24075" name="adj2"/>
            </a:avLst>
          </a:prstGeom>
          <a:solidFill>
            <a:schemeClr val="hlink"/>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09" name="Google Shape;209;p23"/>
          <p:cNvSpPr txBox="1"/>
          <p:nvPr/>
        </p:nvSpPr>
        <p:spPr>
          <a:xfrm>
            <a:off x="762000" y="2057400"/>
            <a:ext cx="1962150" cy="519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800"/>
              <a:buFont typeface="Times New Roman"/>
              <a:buNone/>
            </a:pPr>
            <a:r>
              <a:rPr b="1" i="0" lang="en-US" sz="2800" u="none" cap="none" strike="noStrike">
                <a:solidFill>
                  <a:schemeClr val="accent2"/>
                </a:solidFill>
                <a:latin typeface="Times New Roman"/>
                <a:ea typeface="Times New Roman"/>
                <a:cs typeface="Times New Roman"/>
                <a:sym typeface="Times New Roman"/>
              </a:rPr>
              <a:t>CORRECT</a:t>
            </a:r>
            <a:endParaRPr b="0" i="0" sz="1400" u="none" cap="none" strike="noStrike">
              <a:solidFill>
                <a:srgbClr val="000000"/>
              </a:solidFill>
              <a:latin typeface="Arial"/>
              <a:ea typeface="Arial"/>
              <a:cs typeface="Arial"/>
              <a:sym typeface="Arial"/>
            </a:endParaRPr>
          </a:p>
        </p:txBody>
      </p:sp>
      <p:sp>
        <p:nvSpPr>
          <p:cNvPr id="210" name="Google Shape;210;p23"/>
          <p:cNvSpPr txBox="1"/>
          <p:nvPr/>
        </p:nvSpPr>
        <p:spPr>
          <a:xfrm>
            <a:off x="3416550" y="5791200"/>
            <a:ext cx="2952600" cy="466800"/>
          </a:xfrm>
          <a:prstGeom prst="rect">
            <a:avLst/>
          </a:prstGeom>
          <a:noFill/>
          <a:ln cap="flat" cmpd="sng" w="9525">
            <a:solidFill>
              <a:schemeClr val="hlink"/>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hlink"/>
              </a:buClr>
              <a:buSzPts val="2400"/>
              <a:buFont typeface="Arial"/>
              <a:buNone/>
            </a:pPr>
            <a:r>
              <a:rPr b="1" i="0" lang="en-US" sz="2400" u="none" cap="none" strike="noStrike">
                <a:solidFill>
                  <a:srgbClr val="FFFF00"/>
                </a:solidFill>
                <a:latin typeface="Arial"/>
                <a:ea typeface="Arial"/>
                <a:cs typeface="Arial"/>
                <a:sym typeface="Arial"/>
              </a:rPr>
              <a:t>NEXT-QUESTION</a:t>
            </a:r>
            <a:endParaRPr b="1" i="0" sz="1400" u="none" cap="none" strike="noStrike">
              <a:solidFill>
                <a:srgbClr val="FFFF00"/>
              </a:solidFill>
              <a:latin typeface="Arial"/>
              <a:ea typeface="Arial"/>
              <a:cs typeface="Arial"/>
              <a:sym typeface="Arial"/>
            </a:endParaRPr>
          </a:p>
        </p:txBody>
      </p:sp>
      <p:pic>
        <p:nvPicPr>
          <p:cNvPr id="211" name="Google Shape;211;p23"/>
          <p:cNvPicPr preferRelativeResize="0"/>
          <p:nvPr/>
        </p:nvPicPr>
        <p:blipFill rotWithShape="1">
          <a:blip r:embed="rId4">
            <a:alphaModFix/>
          </a:blip>
          <a:srcRect b="0" l="0" r="0" t="0"/>
          <a:stretch/>
        </p:blipFill>
        <p:spPr>
          <a:xfrm>
            <a:off x="8077200" y="5867400"/>
            <a:ext cx="304800" cy="304800"/>
          </a:xfrm>
          <a:prstGeom prst="rect">
            <a:avLst/>
          </a:prstGeom>
          <a:noFill/>
          <a:ln>
            <a:noFill/>
          </a:ln>
        </p:spPr>
      </p:pic>
      <p:sp>
        <p:nvSpPr>
          <p:cNvPr id="212" name="Google Shape;212;p23"/>
          <p:cNvSpPr txBox="1"/>
          <p:nvPr/>
        </p:nvSpPr>
        <p:spPr>
          <a:xfrm>
            <a:off x="7924800" y="5791200"/>
            <a:ext cx="685800" cy="457200"/>
          </a:xfrm>
          <a:prstGeom prst="rect">
            <a:avLst/>
          </a:prstGeom>
          <a:solidFill>
            <a:schemeClr val="dk2"/>
          </a:solidFill>
          <a:ln cap="flat" cmpd="sng" w="9525">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6" name="Shape 216"/>
        <p:cNvGrpSpPr/>
        <p:nvPr/>
      </p:nvGrpSpPr>
      <p:grpSpPr>
        <a:xfrm>
          <a:off x="0" y="0"/>
          <a:ext cx="0" cy="0"/>
          <a:chOff x="0" y="0"/>
          <a:chExt cx="0" cy="0"/>
        </a:xfrm>
      </p:grpSpPr>
      <p:sp>
        <p:nvSpPr>
          <p:cNvPr id="217" name="Google Shape;217;p24"/>
          <p:cNvSpPr txBox="1"/>
          <p:nvPr>
            <p:ph type="title"/>
          </p:nvPr>
        </p:nvSpPr>
        <p:spPr>
          <a:xfrm>
            <a:off x="685800" y="914400"/>
            <a:ext cx="80010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2"/>
              </a:buClr>
              <a:buSzPts val="2400"/>
              <a:buFont typeface="Tahoma"/>
              <a:buNone/>
            </a:pPr>
            <a:r>
              <a:rPr b="0" i="0" lang="en-US" sz="2400" u="none" cap="none" strike="noStrike">
                <a:solidFill>
                  <a:schemeClr val="lt2"/>
                </a:solidFill>
                <a:latin typeface="Tahoma"/>
                <a:ea typeface="Tahoma"/>
                <a:cs typeface="Tahoma"/>
                <a:sym typeface="Tahoma"/>
              </a:rPr>
              <a:t>Next Question 11</a:t>
            </a:r>
            <a:endParaRPr b="0" i="0" sz="3600" u="none" cap="none" strike="noStrike">
              <a:solidFill>
                <a:schemeClr val="lt2"/>
              </a:solidFill>
              <a:latin typeface="Tahoma"/>
              <a:ea typeface="Tahoma"/>
              <a:cs typeface="Tahoma"/>
              <a:sym typeface="Tahoma"/>
            </a:endParaRPr>
          </a:p>
        </p:txBody>
      </p:sp>
      <p:sp>
        <p:nvSpPr>
          <p:cNvPr id="218" name="Google Shape;218;p24"/>
          <p:cNvSpPr txBox="1"/>
          <p:nvPr/>
        </p:nvSpPr>
        <p:spPr>
          <a:xfrm>
            <a:off x="2209800" y="23622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19" name="Google Shape;219;p24"/>
          <p:cNvSpPr txBox="1"/>
          <p:nvPr/>
        </p:nvSpPr>
        <p:spPr>
          <a:xfrm>
            <a:off x="2286000" y="50292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20" name="Google Shape;220;p24"/>
          <p:cNvSpPr txBox="1"/>
          <p:nvPr/>
        </p:nvSpPr>
        <p:spPr>
          <a:xfrm>
            <a:off x="2209800" y="41148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21" name="Google Shape;221;p24"/>
          <p:cNvSpPr txBox="1"/>
          <p:nvPr/>
        </p:nvSpPr>
        <p:spPr>
          <a:xfrm>
            <a:off x="2209800" y="32766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Google Shape;227;p25"/>
          <p:cNvSpPr txBox="1"/>
          <p:nvPr>
            <p:ph type="title"/>
          </p:nvPr>
        </p:nvSpPr>
        <p:spPr>
          <a:xfrm>
            <a:off x="685800" y="6096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hlink"/>
              </a:buClr>
              <a:buSzPts val="4000"/>
              <a:buFont typeface="Tahoma"/>
              <a:buNone/>
            </a:pPr>
            <a:r>
              <a:rPr b="1" i="0" lang="en-US" sz="4000" u="none" cap="none" strike="noStrike">
                <a:solidFill>
                  <a:schemeClr val="hlink"/>
                </a:solidFill>
                <a:latin typeface="Tahoma"/>
                <a:ea typeface="Tahoma"/>
                <a:cs typeface="Tahoma"/>
                <a:sym typeface="Tahoma"/>
              </a:rPr>
              <a:t>INCORRECT!!!</a:t>
            </a:r>
            <a:endParaRPr b="0" i="0" sz="3600" u="none" cap="none" strike="noStrike">
              <a:solidFill>
                <a:schemeClr val="lt2"/>
              </a:solidFill>
              <a:latin typeface="Tahoma"/>
              <a:ea typeface="Tahoma"/>
              <a:cs typeface="Tahoma"/>
              <a:sym typeface="Tahoma"/>
            </a:endParaRPr>
          </a:p>
        </p:txBody>
      </p:sp>
      <p:pic>
        <p:nvPicPr>
          <p:cNvPr descr="j0079100" id="228" name="Google Shape;228;p25"/>
          <p:cNvPicPr preferRelativeResize="0"/>
          <p:nvPr/>
        </p:nvPicPr>
        <p:blipFill rotWithShape="1">
          <a:blip r:embed="rId3">
            <a:alphaModFix/>
          </a:blip>
          <a:srcRect b="0" l="0" r="0" t="0"/>
          <a:stretch/>
        </p:blipFill>
        <p:spPr>
          <a:xfrm>
            <a:off x="2971800" y="2057400"/>
            <a:ext cx="3048000" cy="3054350"/>
          </a:xfrm>
          <a:prstGeom prst="rect">
            <a:avLst/>
          </a:prstGeom>
          <a:noFill/>
          <a:ln>
            <a:noFill/>
          </a:ln>
        </p:spPr>
      </p:pic>
      <p:sp>
        <p:nvSpPr>
          <p:cNvPr id="229" name="Google Shape;229;p25"/>
          <p:cNvSpPr txBox="1"/>
          <p:nvPr/>
        </p:nvSpPr>
        <p:spPr>
          <a:xfrm>
            <a:off x="3810000" y="5638800"/>
            <a:ext cx="2136300" cy="466800"/>
          </a:xfrm>
          <a:prstGeom prst="rect">
            <a:avLst/>
          </a:prstGeom>
          <a:noFill/>
          <a:ln cap="flat" cmpd="sng" w="9525">
            <a:solidFill>
              <a:schemeClr val="hlink"/>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hlink"/>
              </a:buClr>
              <a:buSzPts val="2400"/>
              <a:buFont typeface="Arial"/>
              <a:buNone/>
            </a:pPr>
            <a:r>
              <a:rPr b="1" i="0" lang="en-US" sz="2400" u="sng" cap="none" strike="noStrike">
                <a:solidFill>
                  <a:schemeClr val="hlink"/>
                </a:solidFill>
                <a:latin typeface="Arial"/>
                <a:ea typeface="Arial"/>
                <a:cs typeface="Arial"/>
                <a:sym typeface="Arial"/>
                <a:hlinkClick action="ppaction://hlinksldjump" r:id="rId4"/>
              </a:rPr>
              <a:t>TRY-AGAIN</a:t>
            </a:r>
            <a:endParaRPr b="1" i="0" sz="1400" u="none" cap="none" strike="noStrike">
              <a:solidFill>
                <a:srgbClr val="000000"/>
              </a:solidFill>
              <a:latin typeface="Arial"/>
              <a:ea typeface="Arial"/>
              <a:cs typeface="Arial"/>
              <a:sym typeface="Arial"/>
            </a:endParaRPr>
          </a:p>
        </p:txBody>
      </p:sp>
      <p:pic>
        <p:nvPicPr>
          <p:cNvPr id="230" name="Google Shape;230;p25"/>
          <p:cNvPicPr preferRelativeResize="0"/>
          <p:nvPr/>
        </p:nvPicPr>
        <p:blipFill rotWithShape="1">
          <a:blip r:embed="rId5">
            <a:alphaModFix/>
          </a:blip>
          <a:srcRect b="0" l="0" r="0" t="0"/>
          <a:stretch/>
        </p:blipFill>
        <p:spPr>
          <a:xfrm>
            <a:off x="7848600" y="5562600"/>
            <a:ext cx="304800" cy="304800"/>
          </a:xfrm>
          <a:prstGeom prst="rect">
            <a:avLst/>
          </a:prstGeom>
          <a:noFill/>
          <a:ln>
            <a:noFill/>
          </a:ln>
        </p:spPr>
      </p:pic>
      <p:sp>
        <p:nvSpPr>
          <p:cNvPr id="231" name="Google Shape;231;p25"/>
          <p:cNvSpPr txBox="1"/>
          <p:nvPr/>
        </p:nvSpPr>
        <p:spPr>
          <a:xfrm>
            <a:off x="7620000" y="5486400"/>
            <a:ext cx="685800" cy="5334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 name="Shape 236"/>
        <p:cNvGrpSpPr/>
        <p:nvPr/>
      </p:nvGrpSpPr>
      <p:grpSpPr>
        <a:xfrm>
          <a:off x="0" y="0"/>
          <a:ext cx="0" cy="0"/>
          <a:chOff x="0" y="0"/>
          <a:chExt cx="0" cy="0"/>
        </a:xfrm>
      </p:grpSpPr>
      <p:sp>
        <p:nvSpPr>
          <p:cNvPr id="237" name="Google Shape;237;p26"/>
          <p:cNvSpPr txBox="1"/>
          <p:nvPr>
            <p:ph type="title"/>
          </p:nvPr>
        </p:nvSpPr>
        <p:spPr>
          <a:xfrm>
            <a:off x="685800" y="4572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000"/>
              <a:buFont typeface="Tahoma"/>
              <a:buNone/>
            </a:pPr>
            <a:r>
              <a:rPr b="0" i="0" lang="en-US" sz="4000" u="none" cap="none" strike="noStrike">
                <a:solidFill>
                  <a:schemeClr val="dk2"/>
                </a:solidFill>
                <a:latin typeface="Tahoma"/>
                <a:ea typeface="Tahoma"/>
                <a:cs typeface="Tahoma"/>
                <a:sym typeface="Tahoma"/>
              </a:rPr>
              <a:t>Correct</a:t>
            </a:r>
            <a:endParaRPr b="0" i="0" sz="3600" u="none" cap="none" strike="noStrike">
              <a:solidFill>
                <a:schemeClr val="lt2"/>
              </a:solidFill>
              <a:latin typeface="Tahoma"/>
              <a:ea typeface="Tahoma"/>
              <a:cs typeface="Tahoma"/>
              <a:sym typeface="Tahoma"/>
            </a:endParaRPr>
          </a:p>
        </p:txBody>
      </p:sp>
      <p:pic>
        <p:nvPicPr>
          <p:cNvPr descr="pe01832_" id="238" name="Google Shape;238;p26"/>
          <p:cNvPicPr preferRelativeResize="0"/>
          <p:nvPr/>
        </p:nvPicPr>
        <p:blipFill rotWithShape="1">
          <a:blip r:embed="rId3">
            <a:alphaModFix/>
          </a:blip>
          <a:srcRect b="0" l="0" r="0" t="0"/>
          <a:stretch/>
        </p:blipFill>
        <p:spPr>
          <a:xfrm>
            <a:off x="2971800" y="1371600"/>
            <a:ext cx="4495800" cy="4108450"/>
          </a:xfrm>
          <a:prstGeom prst="rect">
            <a:avLst/>
          </a:prstGeom>
          <a:noFill/>
          <a:ln>
            <a:noFill/>
          </a:ln>
        </p:spPr>
      </p:pic>
      <p:sp>
        <p:nvSpPr>
          <p:cNvPr id="239" name="Google Shape;239;p26"/>
          <p:cNvSpPr/>
          <p:nvPr/>
        </p:nvSpPr>
        <p:spPr>
          <a:xfrm rot="-8340000">
            <a:off x="762000" y="1219200"/>
            <a:ext cx="2057400" cy="2133600"/>
          </a:xfrm>
          <a:prstGeom prst="cloudCallout">
            <a:avLst>
              <a:gd fmla="val 1500" name="adj1"/>
              <a:gd fmla="val 24075" name="adj2"/>
            </a:avLst>
          </a:prstGeom>
          <a:solidFill>
            <a:schemeClr val="hlink"/>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40" name="Google Shape;240;p26"/>
          <p:cNvSpPr txBox="1"/>
          <p:nvPr/>
        </p:nvSpPr>
        <p:spPr>
          <a:xfrm>
            <a:off x="762000" y="2057400"/>
            <a:ext cx="1962150" cy="519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800"/>
              <a:buFont typeface="Times New Roman"/>
              <a:buNone/>
            </a:pPr>
            <a:r>
              <a:rPr b="1" i="0" lang="en-US" sz="2800" u="none" cap="none" strike="noStrike">
                <a:solidFill>
                  <a:schemeClr val="accent2"/>
                </a:solidFill>
                <a:latin typeface="Times New Roman"/>
                <a:ea typeface="Times New Roman"/>
                <a:cs typeface="Times New Roman"/>
                <a:sym typeface="Times New Roman"/>
              </a:rPr>
              <a:t>CORRECT</a:t>
            </a:r>
            <a:endParaRPr b="0" i="0" sz="1400" u="none" cap="none" strike="noStrike">
              <a:solidFill>
                <a:srgbClr val="000000"/>
              </a:solidFill>
              <a:latin typeface="Arial"/>
              <a:ea typeface="Arial"/>
              <a:cs typeface="Arial"/>
              <a:sym typeface="Arial"/>
            </a:endParaRPr>
          </a:p>
        </p:txBody>
      </p:sp>
      <p:sp>
        <p:nvSpPr>
          <p:cNvPr id="241" name="Google Shape;241;p26"/>
          <p:cNvSpPr txBox="1"/>
          <p:nvPr/>
        </p:nvSpPr>
        <p:spPr>
          <a:xfrm>
            <a:off x="3657600" y="5791200"/>
            <a:ext cx="3522000" cy="466800"/>
          </a:xfrm>
          <a:prstGeom prst="rect">
            <a:avLst/>
          </a:prstGeom>
          <a:noFill/>
          <a:ln cap="flat" cmpd="sng" w="9525">
            <a:solidFill>
              <a:schemeClr val="hlink"/>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hlink"/>
              </a:buClr>
              <a:buSzPts val="2400"/>
              <a:buFont typeface="Arial"/>
              <a:buNone/>
            </a:pPr>
            <a:r>
              <a:rPr b="1" i="0" lang="en-US" sz="3000" u="sng" cap="none" strike="noStrike">
                <a:solidFill>
                  <a:srgbClr val="FFFF00"/>
                </a:solidFill>
                <a:hlinkClick action="ppaction://hlinksldjump" r:id="rId4"/>
              </a:rPr>
              <a:t>NEXT-QUESTIO</a:t>
            </a:r>
            <a:r>
              <a:rPr i="0" lang="en-US" sz="3000" u="sng" cap="none" strike="noStrike">
                <a:solidFill>
                  <a:srgbClr val="FFFF00"/>
                </a:solidFill>
                <a:hlinkClick action="ppaction://hlinksldjump" r:id="rId5"/>
              </a:rPr>
              <a:t>N</a:t>
            </a:r>
            <a:endParaRPr i="0" sz="3000" u="none" cap="none" strike="noStrike">
              <a:solidFill>
                <a:srgbClr val="FFFF00"/>
              </a:solidFill>
            </a:endParaRPr>
          </a:p>
        </p:txBody>
      </p:sp>
      <p:pic>
        <p:nvPicPr>
          <p:cNvPr id="242" name="Google Shape;242;p26"/>
          <p:cNvPicPr preferRelativeResize="0"/>
          <p:nvPr/>
        </p:nvPicPr>
        <p:blipFill rotWithShape="1">
          <a:blip r:embed="rId6">
            <a:alphaModFix/>
          </a:blip>
          <a:srcRect b="0" l="0" r="0" t="0"/>
          <a:stretch/>
        </p:blipFill>
        <p:spPr>
          <a:xfrm>
            <a:off x="8077200" y="5867400"/>
            <a:ext cx="304800" cy="304800"/>
          </a:xfrm>
          <a:prstGeom prst="rect">
            <a:avLst/>
          </a:prstGeom>
          <a:noFill/>
          <a:ln>
            <a:noFill/>
          </a:ln>
        </p:spPr>
      </p:pic>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7" name="Shape 247"/>
        <p:cNvGrpSpPr/>
        <p:nvPr/>
      </p:nvGrpSpPr>
      <p:grpSpPr>
        <a:xfrm>
          <a:off x="0" y="0"/>
          <a:ext cx="0" cy="0"/>
          <a:chOff x="0" y="0"/>
          <a:chExt cx="0" cy="0"/>
        </a:xfrm>
      </p:grpSpPr>
      <p:sp>
        <p:nvSpPr>
          <p:cNvPr id="248" name="Google Shape;248;p27"/>
          <p:cNvSpPr txBox="1"/>
          <p:nvPr>
            <p:ph type="title"/>
          </p:nvPr>
        </p:nvSpPr>
        <p:spPr>
          <a:xfrm>
            <a:off x="685800" y="914400"/>
            <a:ext cx="80010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2"/>
              </a:buClr>
              <a:buSzPts val="2400"/>
              <a:buFont typeface="Tahoma"/>
              <a:buNone/>
            </a:pPr>
            <a:r>
              <a:rPr b="0" i="0" lang="en-US" sz="2400" u="none" cap="none" strike="noStrike">
                <a:solidFill>
                  <a:schemeClr val="lt2"/>
                </a:solidFill>
                <a:latin typeface="Tahoma"/>
                <a:ea typeface="Tahoma"/>
                <a:cs typeface="Tahoma"/>
                <a:sym typeface="Tahoma"/>
              </a:rPr>
              <a:t>Next Question 12</a:t>
            </a:r>
            <a:endParaRPr b="0" i="0" sz="3600" u="none" cap="none" strike="noStrike">
              <a:solidFill>
                <a:schemeClr val="lt2"/>
              </a:solidFill>
              <a:latin typeface="Tahoma"/>
              <a:ea typeface="Tahoma"/>
              <a:cs typeface="Tahoma"/>
              <a:sym typeface="Tahoma"/>
            </a:endParaRPr>
          </a:p>
        </p:txBody>
      </p:sp>
      <p:sp>
        <p:nvSpPr>
          <p:cNvPr id="249" name="Google Shape;249;p27"/>
          <p:cNvSpPr txBox="1"/>
          <p:nvPr/>
        </p:nvSpPr>
        <p:spPr>
          <a:xfrm>
            <a:off x="2209800" y="23622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50" name="Google Shape;250;p27"/>
          <p:cNvSpPr txBox="1"/>
          <p:nvPr/>
        </p:nvSpPr>
        <p:spPr>
          <a:xfrm>
            <a:off x="2286000" y="50292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51" name="Google Shape;251;p27"/>
          <p:cNvSpPr txBox="1"/>
          <p:nvPr/>
        </p:nvSpPr>
        <p:spPr>
          <a:xfrm>
            <a:off x="2209800" y="41148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52" name="Google Shape;252;p27"/>
          <p:cNvSpPr txBox="1"/>
          <p:nvPr/>
        </p:nvSpPr>
        <p:spPr>
          <a:xfrm>
            <a:off x="2209800" y="32766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p28"/>
          <p:cNvSpPr txBox="1"/>
          <p:nvPr>
            <p:ph type="title"/>
          </p:nvPr>
        </p:nvSpPr>
        <p:spPr>
          <a:xfrm>
            <a:off x="685800" y="6096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hlink"/>
              </a:buClr>
              <a:buSzPts val="4000"/>
              <a:buFont typeface="Tahoma"/>
              <a:buNone/>
            </a:pPr>
            <a:r>
              <a:rPr b="1" i="0" lang="en-US" sz="4000" u="none" cap="none" strike="noStrike">
                <a:solidFill>
                  <a:schemeClr val="hlink"/>
                </a:solidFill>
                <a:latin typeface="Tahoma"/>
                <a:ea typeface="Tahoma"/>
                <a:cs typeface="Tahoma"/>
                <a:sym typeface="Tahoma"/>
              </a:rPr>
              <a:t>INCORRECT!!!</a:t>
            </a:r>
            <a:endParaRPr b="0" i="0" sz="3600" u="none" cap="none" strike="noStrike">
              <a:solidFill>
                <a:schemeClr val="lt2"/>
              </a:solidFill>
              <a:latin typeface="Tahoma"/>
              <a:ea typeface="Tahoma"/>
              <a:cs typeface="Tahoma"/>
              <a:sym typeface="Tahoma"/>
            </a:endParaRPr>
          </a:p>
        </p:txBody>
      </p:sp>
      <p:pic>
        <p:nvPicPr>
          <p:cNvPr descr="j0079100" id="259" name="Google Shape;259;p28"/>
          <p:cNvPicPr preferRelativeResize="0"/>
          <p:nvPr/>
        </p:nvPicPr>
        <p:blipFill rotWithShape="1">
          <a:blip r:embed="rId3">
            <a:alphaModFix/>
          </a:blip>
          <a:srcRect b="0" l="0" r="0" t="0"/>
          <a:stretch/>
        </p:blipFill>
        <p:spPr>
          <a:xfrm>
            <a:off x="2971800" y="2057400"/>
            <a:ext cx="3048000" cy="3054350"/>
          </a:xfrm>
          <a:prstGeom prst="rect">
            <a:avLst/>
          </a:prstGeom>
          <a:noFill/>
          <a:ln>
            <a:noFill/>
          </a:ln>
        </p:spPr>
      </p:pic>
      <p:sp>
        <p:nvSpPr>
          <p:cNvPr id="260" name="Google Shape;260;p28"/>
          <p:cNvSpPr txBox="1"/>
          <p:nvPr/>
        </p:nvSpPr>
        <p:spPr>
          <a:xfrm>
            <a:off x="3810000" y="5638800"/>
            <a:ext cx="2334300" cy="466800"/>
          </a:xfrm>
          <a:prstGeom prst="rect">
            <a:avLst/>
          </a:prstGeom>
          <a:noFill/>
          <a:ln cap="flat" cmpd="sng" w="9525">
            <a:solidFill>
              <a:schemeClr val="hlink"/>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hlink"/>
              </a:buClr>
              <a:buSzPts val="2400"/>
              <a:buFont typeface="Arial"/>
              <a:buNone/>
            </a:pPr>
            <a:r>
              <a:rPr b="1" i="0" lang="en-US" sz="3000" u="sng" cap="none" strike="noStrike">
                <a:solidFill>
                  <a:srgbClr val="FFFF00"/>
                </a:solidFill>
                <a:latin typeface="Arial"/>
                <a:ea typeface="Arial"/>
                <a:cs typeface="Arial"/>
                <a:sym typeface="Arial"/>
                <a:hlinkClick action="ppaction://hlinksldjump" r:id="rId4"/>
              </a:rPr>
              <a:t>TRY-AGAIN</a:t>
            </a:r>
            <a:endParaRPr b="0" i="0" sz="3000" u="none" cap="none" strike="noStrike">
              <a:solidFill>
                <a:srgbClr val="FFFF00"/>
              </a:solidFill>
              <a:latin typeface="Arial"/>
              <a:ea typeface="Arial"/>
              <a:cs typeface="Arial"/>
              <a:sym typeface="Arial"/>
            </a:endParaRPr>
          </a:p>
        </p:txBody>
      </p:sp>
      <p:pic>
        <p:nvPicPr>
          <p:cNvPr id="261" name="Google Shape;261;p28"/>
          <p:cNvPicPr preferRelativeResize="0"/>
          <p:nvPr/>
        </p:nvPicPr>
        <p:blipFill rotWithShape="1">
          <a:blip r:embed="rId5">
            <a:alphaModFix/>
          </a:blip>
          <a:srcRect b="0" l="0" r="0" t="0"/>
          <a:stretch/>
        </p:blipFill>
        <p:spPr>
          <a:xfrm>
            <a:off x="7848600" y="5562600"/>
            <a:ext cx="304800" cy="304800"/>
          </a:xfrm>
          <a:prstGeom prst="rect">
            <a:avLst/>
          </a:prstGeom>
          <a:noFill/>
          <a:ln>
            <a:noFill/>
          </a:ln>
        </p:spPr>
      </p:pic>
      <p:sp>
        <p:nvSpPr>
          <p:cNvPr id="262" name="Google Shape;262;p28"/>
          <p:cNvSpPr txBox="1"/>
          <p:nvPr/>
        </p:nvSpPr>
        <p:spPr>
          <a:xfrm>
            <a:off x="7620000" y="5486400"/>
            <a:ext cx="685800" cy="5334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7" name="Shape 267"/>
        <p:cNvGrpSpPr/>
        <p:nvPr/>
      </p:nvGrpSpPr>
      <p:grpSpPr>
        <a:xfrm>
          <a:off x="0" y="0"/>
          <a:ext cx="0" cy="0"/>
          <a:chOff x="0" y="0"/>
          <a:chExt cx="0" cy="0"/>
        </a:xfrm>
      </p:grpSpPr>
      <p:sp>
        <p:nvSpPr>
          <p:cNvPr id="268" name="Google Shape;268;p29"/>
          <p:cNvSpPr txBox="1"/>
          <p:nvPr>
            <p:ph type="title"/>
          </p:nvPr>
        </p:nvSpPr>
        <p:spPr>
          <a:xfrm>
            <a:off x="685800" y="4572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000"/>
              <a:buFont typeface="Tahoma"/>
              <a:buNone/>
            </a:pPr>
            <a:r>
              <a:rPr b="0" i="0" lang="en-US" sz="4000" u="none" cap="none" strike="noStrike">
                <a:solidFill>
                  <a:schemeClr val="dk2"/>
                </a:solidFill>
                <a:latin typeface="Tahoma"/>
                <a:ea typeface="Tahoma"/>
                <a:cs typeface="Tahoma"/>
                <a:sym typeface="Tahoma"/>
              </a:rPr>
              <a:t>Correct</a:t>
            </a:r>
            <a:endParaRPr b="0" i="0" sz="3600" u="none" cap="none" strike="noStrike">
              <a:solidFill>
                <a:schemeClr val="lt2"/>
              </a:solidFill>
              <a:latin typeface="Tahoma"/>
              <a:ea typeface="Tahoma"/>
              <a:cs typeface="Tahoma"/>
              <a:sym typeface="Tahoma"/>
            </a:endParaRPr>
          </a:p>
        </p:txBody>
      </p:sp>
      <p:pic>
        <p:nvPicPr>
          <p:cNvPr descr="pe01832_" id="269" name="Google Shape;269;p29"/>
          <p:cNvPicPr preferRelativeResize="0"/>
          <p:nvPr/>
        </p:nvPicPr>
        <p:blipFill rotWithShape="1">
          <a:blip r:embed="rId3">
            <a:alphaModFix/>
          </a:blip>
          <a:srcRect b="0" l="0" r="0" t="0"/>
          <a:stretch/>
        </p:blipFill>
        <p:spPr>
          <a:xfrm>
            <a:off x="2971800" y="1371600"/>
            <a:ext cx="4495800" cy="4108450"/>
          </a:xfrm>
          <a:prstGeom prst="rect">
            <a:avLst/>
          </a:prstGeom>
          <a:noFill/>
          <a:ln>
            <a:noFill/>
          </a:ln>
        </p:spPr>
      </p:pic>
      <p:sp>
        <p:nvSpPr>
          <p:cNvPr id="270" name="Google Shape;270;p29"/>
          <p:cNvSpPr/>
          <p:nvPr/>
        </p:nvSpPr>
        <p:spPr>
          <a:xfrm rot="-8340000">
            <a:off x="762000" y="1219200"/>
            <a:ext cx="2057400" cy="2133600"/>
          </a:xfrm>
          <a:prstGeom prst="cloudCallout">
            <a:avLst>
              <a:gd fmla="val 1500" name="adj1"/>
              <a:gd fmla="val 24075" name="adj2"/>
            </a:avLst>
          </a:prstGeom>
          <a:solidFill>
            <a:schemeClr val="hlink"/>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71" name="Google Shape;271;p29"/>
          <p:cNvSpPr txBox="1"/>
          <p:nvPr/>
        </p:nvSpPr>
        <p:spPr>
          <a:xfrm>
            <a:off x="762000" y="2057400"/>
            <a:ext cx="1962150" cy="519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800"/>
              <a:buFont typeface="Times New Roman"/>
              <a:buNone/>
            </a:pPr>
            <a:r>
              <a:rPr b="1" i="0" lang="en-US" sz="2800" u="none" cap="none" strike="noStrike">
                <a:solidFill>
                  <a:schemeClr val="accent2"/>
                </a:solidFill>
                <a:latin typeface="Times New Roman"/>
                <a:ea typeface="Times New Roman"/>
                <a:cs typeface="Times New Roman"/>
                <a:sym typeface="Times New Roman"/>
              </a:rPr>
              <a:t>CORRECT</a:t>
            </a:r>
            <a:endParaRPr b="0" i="0" sz="1400" u="none" cap="none" strike="noStrike">
              <a:solidFill>
                <a:srgbClr val="000000"/>
              </a:solidFill>
              <a:latin typeface="Arial"/>
              <a:ea typeface="Arial"/>
              <a:cs typeface="Arial"/>
              <a:sym typeface="Arial"/>
            </a:endParaRPr>
          </a:p>
        </p:txBody>
      </p:sp>
      <p:sp>
        <p:nvSpPr>
          <p:cNvPr id="272" name="Google Shape;272;p29"/>
          <p:cNvSpPr txBox="1"/>
          <p:nvPr/>
        </p:nvSpPr>
        <p:spPr>
          <a:xfrm>
            <a:off x="3657600" y="5791200"/>
            <a:ext cx="3810000" cy="466800"/>
          </a:xfrm>
          <a:prstGeom prst="rect">
            <a:avLst/>
          </a:prstGeom>
          <a:noFill/>
          <a:ln cap="flat" cmpd="sng" w="9525">
            <a:solidFill>
              <a:schemeClr val="hlink"/>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hlink"/>
              </a:buClr>
              <a:buSzPts val="2400"/>
              <a:buFont typeface="Arial"/>
              <a:buNone/>
            </a:pPr>
            <a:r>
              <a:rPr b="1" i="0" lang="en-US" sz="3000" u="sng" cap="none" strike="noStrike">
                <a:solidFill>
                  <a:srgbClr val="FFFF00"/>
                </a:solidFill>
                <a:hlinkClick action="ppaction://hlinkshowjump?jump=nextslide"/>
              </a:rPr>
              <a:t>Next Question</a:t>
            </a:r>
            <a:endParaRPr b="1" i="0" sz="3000" u="none" cap="none" strike="noStrike">
              <a:solidFill>
                <a:srgbClr val="FFFF00"/>
              </a:solidFill>
            </a:endParaRPr>
          </a:p>
        </p:txBody>
      </p:sp>
      <p:pic>
        <p:nvPicPr>
          <p:cNvPr id="273" name="Google Shape;273;p29"/>
          <p:cNvPicPr preferRelativeResize="0"/>
          <p:nvPr/>
        </p:nvPicPr>
        <p:blipFill rotWithShape="1">
          <a:blip r:embed="rId4">
            <a:alphaModFix/>
          </a:blip>
          <a:srcRect b="0" l="0" r="0" t="0"/>
          <a:stretch/>
        </p:blipFill>
        <p:spPr>
          <a:xfrm>
            <a:off x="8077200" y="5867400"/>
            <a:ext cx="304800" cy="304800"/>
          </a:xfrm>
          <a:prstGeom prst="rect">
            <a:avLst/>
          </a:prstGeom>
          <a:noFill/>
          <a:ln>
            <a:noFill/>
          </a:ln>
        </p:spPr>
      </p:pic>
      <p:sp>
        <p:nvSpPr>
          <p:cNvPr id="274" name="Google Shape;274;p29"/>
          <p:cNvSpPr txBox="1"/>
          <p:nvPr/>
        </p:nvSpPr>
        <p:spPr>
          <a:xfrm>
            <a:off x="7924800" y="5791200"/>
            <a:ext cx="685800" cy="457200"/>
          </a:xfrm>
          <a:prstGeom prst="rect">
            <a:avLst/>
          </a:prstGeom>
          <a:solidFill>
            <a:schemeClr val="dk2"/>
          </a:solidFill>
          <a:ln cap="flat" cmpd="sng" w="9525">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9" name="Shape 279"/>
        <p:cNvGrpSpPr/>
        <p:nvPr/>
      </p:nvGrpSpPr>
      <p:grpSpPr>
        <a:xfrm>
          <a:off x="0" y="0"/>
          <a:ext cx="0" cy="0"/>
          <a:chOff x="0" y="0"/>
          <a:chExt cx="0" cy="0"/>
        </a:xfrm>
      </p:grpSpPr>
      <p:sp>
        <p:nvSpPr>
          <p:cNvPr id="280" name="Google Shape;280;p30"/>
          <p:cNvSpPr txBox="1"/>
          <p:nvPr>
            <p:ph type="title"/>
          </p:nvPr>
        </p:nvSpPr>
        <p:spPr>
          <a:xfrm>
            <a:off x="685800" y="914400"/>
            <a:ext cx="80010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2"/>
              </a:buClr>
              <a:buSzPts val="2400"/>
              <a:buFont typeface="Tahoma"/>
              <a:buNone/>
            </a:pPr>
            <a:r>
              <a:rPr b="0" i="0" lang="en-US" sz="2400" u="none" cap="none" strike="noStrike">
                <a:solidFill>
                  <a:schemeClr val="lt2"/>
                </a:solidFill>
                <a:latin typeface="Tahoma"/>
                <a:ea typeface="Tahoma"/>
                <a:cs typeface="Tahoma"/>
                <a:sym typeface="Tahoma"/>
              </a:rPr>
              <a:t>Next Question 17</a:t>
            </a:r>
            <a:endParaRPr b="0" i="0" sz="3600" u="none" cap="none" strike="noStrike">
              <a:solidFill>
                <a:schemeClr val="lt2"/>
              </a:solidFill>
              <a:latin typeface="Tahoma"/>
              <a:ea typeface="Tahoma"/>
              <a:cs typeface="Tahoma"/>
              <a:sym typeface="Tahoma"/>
            </a:endParaRPr>
          </a:p>
        </p:txBody>
      </p:sp>
      <p:sp>
        <p:nvSpPr>
          <p:cNvPr id="281" name="Google Shape;281;p30"/>
          <p:cNvSpPr txBox="1"/>
          <p:nvPr/>
        </p:nvSpPr>
        <p:spPr>
          <a:xfrm>
            <a:off x="2209800" y="23622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82" name="Google Shape;282;p30"/>
          <p:cNvSpPr txBox="1"/>
          <p:nvPr/>
        </p:nvSpPr>
        <p:spPr>
          <a:xfrm>
            <a:off x="2286000" y="50292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83" name="Google Shape;283;p30"/>
          <p:cNvSpPr txBox="1"/>
          <p:nvPr/>
        </p:nvSpPr>
        <p:spPr>
          <a:xfrm>
            <a:off x="2209800" y="41148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84" name="Google Shape;284;p30"/>
          <p:cNvSpPr txBox="1"/>
          <p:nvPr/>
        </p:nvSpPr>
        <p:spPr>
          <a:xfrm>
            <a:off x="2209800" y="3276600"/>
            <a:ext cx="4724400" cy="588962"/>
          </a:xfrm>
          <a:prstGeom prst="rect">
            <a:avLst/>
          </a:prstGeom>
          <a:solidFill>
            <a:srgbClr val="FFCC66"/>
          </a:solidFill>
          <a:ln cap="flat" cmpd="sng" w="9525">
            <a:solidFill>
              <a:schemeClr val="dk2"/>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9" name="Shape 289"/>
        <p:cNvGrpSpPr/>
        <p:nvPr/>
      </p:nvGrpSpPr>
      <p:grpSpPr>
        <a:xfrm>
          <a:off x="0" y="0"/>
          <a:ext cx="0" cy="0"/>
          <a:chOff x="0" y="0"/>
          <a:chExt cx="0" cy="0"/>
        </a:xfrm>
      </p:grpSpPr>
      <p:sp>
        <p:nvSpPr>
          <p:cNvPr id="290" name="Google Shape;290;p31"/>
          <p:cNvSpPr txBox="1"/>
          <p:nvPr>
            <p:ph type="title"/>
          </p:nvPr>
        </p:nvSpPr>
        <p:spPr>
          <a:xfrm>
            <a:off x="685800" y="6096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hlink"/>
              </a:buClr>
              <a:buSzPts val="4000"/>
              <a:buFont typeface="Tahoma"/>
              <a:buNone/>
            </a:pPr>
            <a:r>
              <a:rPr b="1" i="0" lang="en-US" sz="4000" u="none" cap="none" strike="noStrike">
                <a:solidFill>
                  <a:schemeClr val="hlink"/>
                </a:solidFill>
                <a:latin typeface="Tahoma"/>
                <a:ea typeface="Tahoma"/>
                <a:cs typeface="Tahoma"/>
                <a:sym typeface="Tahoma"/>
              </a:rPr>
              <a:t>INCORRECT!!!</a:t>
            </a:r>
            <a:endParaRPr b="0" i="0" sz="3600" u="none" cap="none" strike="noStrike">
              <a:solidFill>
                <a:schemeClr val="lt2"/>
              </a:solidFill>
              <a:latin typeface="Tahoma"/>
              <a:ea typeface="Tahoma"/>
              <a:cs typeface="Tahoma"/>
              <a:sym typeface="Tahoma"/>
            </a:endParaRPr>
          </a:p>
        </p:txBody>
      </p:sp>
      <p:pic>
        <p:nvPicPr>
          <p:cNvPr descr="j0079100" id="291" name="Google Shape;291;p31"/>
          <p:cNvPicPr preferRelativeResize="0"/>
          <p:nvPr/>
        </p:nvPicPr>
        <p:blipFill rotWithShape="1">
          <a:blip r:embed="rId3">
            <a:alphaModFix/>
          </a:blip>
          <a:srcRect b="0" l="0" r="0" t="0"/>
          <a:stretch/>
        </p:blipFill>
        <p:spPr>
          <a:xfrm>
            <a:off x="2971800" y="2057400"/>
            <a:ext cx="3048000" cy="3054350"/>
          </a:xfrm>
          <a:prstGeom prst="rect">
            <a:avLst/>
          </a:prstGeom>
          <a:noFill/>
          <a:ln>
            <a:noFill/>
          </a:ln>
        </p:spPr>
      </p:pic>
      <p:sp>
        <p:nvSpPr>
          <p:cNvPr id="292" name="Google Shape;292;p31"/>
          <p:cNvSpPr txBox="1"/>
          <p:nvPr/>
        </p:nvSpPr>
        <p:spPr>
          <a:xfrm>
            <a:off x="3810000" y="5638800"/>
            <a:ext cx="3048000" cy="466800"/>
          </a:xfrm>
          <a:prstGeom prst="rect">
            <a:avLst/>
          </a:prstGeom>
          <a:noFill/>
          <a:ln cap="flat" cmpd="sng" w="9525">
            <a:solidFill>
              <a:schemeClr val="hlink"/>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hlink"/>
              </a:buClr>
              <a:buSzPts val="2400"/>
              <a:buFont typeface="Arial"/>
              <a:buNone/>
            </a:pPr>
            <a:r>
              <a:rPr b="1" i="0" lang="en-US" sz="3600" u="none" cap="none" strike="noStrike">
                <a:solidFill>
                  <a:srgbClr val="FFFF00"/>
                </a:solidFill>
              </a:rPr>
              <a:t>Try Again</a:t>
            </a:r>
            <a:endParaRPr b="1" i="0" sz="3600" u="none" cap="none" strike="noStrike">
              <a:solidFill>
                <a:srgbClr val="FFFF00"/>
              </a:solidFill>
            </a:endParaRPr>
          </a:p>
        </p:txBody>
      </p:sp>
    </p:spTree>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sp>
        <p:nvSpPr>
          <p:cNvPr id="297" name="Google Shape;297;p32"/>
          <p:cNvSpPr txBox="1"/>
          <p:nvPr>
            <p:ph type="title"/>
          </p:nvPr>
        </p:nvSpPr>
        <p:spPr>
          <a:xfrm>
            <a:off x="685800" y="457200"/>
            <a:ext cx="7772400" cy="9906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000"/>
              <a:buFont typeface="Tahoma"/>
              <a:buNone/>
            </a:pPr>
            <a:r>
              <a:rPr b="0" i="0" lang="en-US" sz="4000" u="none" cap="none" strike="noStrike">
                <a:solidFill>
                  <a:schemeClr val="dk2"/>
                </a:solidFill>
                <a:latin typeface="Tahoma"/>
                <a:ea typeface="Tahoma"/>
                <a:cs typeface="Tahoma"/>
                <a:sym typeface="Tahoma"/>
              </a:rPr>
              <a:t>Correct</a:t>
            </a:r>
            <a:endParaRPr b="0" i="0" sz="3600" u="none" cap="none" strike="noStrike">
              <a:solidFill>
                <a:schemeClr val="lt2"/>
              </a:solidFill>
              <a:latin typeface="Tahoma"/>
              <a:ea typeface="Tahoma"/>
              <a:cs typeface="Tahoma"/>
              <a:sym typeface="Tahoma"/>
            </a:endParaRPr>
          </a:p>
        </p:txBody>
      </p:sp>
      <p:pic>
        <p:nvPicPr>
          <p:cNvPr descr="pe01832_" id="298" name="Google Shape;298;p32"/>
          <p:cNvPicPr preferRelativeResize="0"/>
          <p:nvPr/>
        </p:nvPicPr>
        <p:blipFill rotWithShape="1">
          <a:blip r:embed="rId3">
            <a:alphaModFix/>
          </a:blip>
          <a:srcRect b="0" l="0" r="0" t="0"/>
          <a:stretch/>
        </p:blipFill>
        <p:spPr>
          <a:xfrm>
            <a:off x="2971800" y="1371600"/>
            <a:ext cx="4495800" cy="4108450"/>
          </a:xfrm>
          <a:prstGeom prst="rect">
            <a:avLst/>
          </a:prstGeom>
          <a:noFill/>
          <a:ln>
            <a:noFill/>
          </a:ln>
        </p:spPr>
      </p:pic>
      <p:sp>
        <p:nvSpPr>
          <p:cNvPr id="299" name="Google Shape;299;p32"/>
          <p:cNvSpPr/>
          <p:nvPr/>
        </p:nvSpPr>
        <p:spPr>
          <a:xfrm rot="-8340000">
            <a:off x="762000" y="1219200"/>
            <a:ext cx="2057400" cy="2133600"/>
          </a:xfrm>
          <a:prstGeom prst="cloudCallout">
            <a:avLst>
              <a:gd fmla="val 1500" name="adj1"/>
              <a:gd fmla="val 24075" name="adj2"/>
            </a:avLst>
          </a:prstGeom>
          <a:solidFill>
            <a:schemeClr val="hlink"/>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00" name="Google Shape;300;p32"/>
          <p:cNvSpPr txBox="1"/>
          <p:nvPr/>
        </p:nvSpPr>
        <p:spPr>
          <a:xfrm>
            <a:off x="762000" y="2057400"/>
            <a:ext cx="1962150" cy="519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800"/>
              <a:buFont typeface="Times New Roman"/>
              <a:buNone/>
            </a:pPr>
            <a:r>
              <a:rPr b="1" i="0" lang="en-US" sz="2800" u="none" cap="none" strike="noStrike">
                <a:solidFill>
                  <a:schemeClr val="accent2"/>
                </a:solidFill>
                <a:latin typeface="Times New Roman"/>
                <a:ea typeface="Times New Roman"/>
                <a:cs typeface="Times New Roman"/>
                <a:sym typeface="Times New Roman"/>
              </a:rPr>
              <a:t>CORRECT</a:t>
            </a:r>
            <a:endParaRPr b="0" i="0" sz="1400" u="none" cap="none" strike="noStrike">
              <a:solidFill>
                <a:srgbClr val="000000"/>
              </a:solidFill>
              <a:latin typeface="Arial"/>
              <a:ea typeface="Arial"/>
              <a:cs typeface="Arial"/>
              <a:sym typeface="Arial"/>
            </a:endParaRPr>
          </a:p>
        </p:txBody>
      </p:sp>
      <p:sp>
        <p:nvSpPr>
          <p:cNvPr id="301" name="Google Shape;301;p32"/>
          <p:cNvSpPr txBox="1"/>
          <p:nvPr/>
        </p:nvSpPr>
        <p:spPr>
          <a:xfrm>
            <a:off x="4159725" y="5867400"/>
            <a:ext cx="3557100" cy="466800"/>
          </a:xfrm>
          <a:prstGeom prst="rect">
            <a:avLst/>
          </a:prstGeom>
          <a:noFill/>
          <a:ln cap="flat" cmpd="sng" w="9525">
            <a:solidFill>
              <a:schemeClr val="hlink"/>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hlink"/>
              </a:buClr>
              <a:buSzPts val="2400"/>
              <a:buFont typeface="Arial"/>
              <a:buNone/>
            </a:pPr>
            <a:r>
              <a:rPr b="1" i="0" lang="en-US" sz="3000" u="sng" cap="none" strike="noStrike">
                <a:solidFill>
                  <a:schemeClr val="hlink"/>
                </a:solidFill>
                <a:latin typeface="Arial"/>
                <a:ea typeface="Arial"/>
                <a:cs typeface="Arial"/>
                <a:sym typeface="Arial"/>
                <a:hlinkClick action="ppaction://hlinkshowjump?jump=nextslide"/>
              </a:rPr>
              <a:t>LAST-QUESTION</a:t>
            </a:r>
            <a:endParaRPr b="1" i="0" sz="3000" u="none" cap="none" strike="noStrike">
              <a:solidFill>
                <a:srgbClr val="FFFF00"/>
              </a:solidFill>
              <a:latin typeface="Arial"/>
              <a:ea typeface="Arial"/>
              <a:cs typeface="Arial"/>
              <a:sym typeface="Arial"/>
            </a:endParaRPr>
          </a:p>
        </p:txBody>
      </p:sp>
      <p:pic>
        <p:nvPicPr>
          <p:cNvPr id="302" name="Google Shape;302;p32"/>
          <p:cNvPicPr preferRelativeResize="0"/>
          <p:nvPr/>
        </p:nvPicPr>
        <p:blipFill rotWithShape="1">
          <a:blip r:embed="rId4">
            <a:alphaModFix/>
          </a:blip>
          <a:srcRect b="0" l="0" r="0" t="0"/>
          <a:stretch/>
        </p:blipFill>
        <p:spPr>
          <a:xfrm>
            <a:off x="8077200" y="5867400"/>
            <a:ext cx="304800" cy="304800"/>
          </a:xfrm>
          <a:prstGeom prst="rect">
            <a:avLst/>
          </a:prstGeom>
          <a:noFill/>
          <a:ln>
            <a:noFill/>
          </a:ln>
        </p:spPr>
      </p:pic>
      <p:sp>
        <p:nvSpPr>
          <p:cNvPr id="303" name="Google Shape;303;p32"/>
          <p:cNvSpPr txBox="1"/>
          <p:nvPr/>
        </p:nvSpPr>
        <p:spPr>
          <a:xfrm>
            <a:off x="7924800" y="5791200"/>
            <a:ext cx="685800" cy="457200"/>
          </a:xfrm>
          <a:prstGeom prst="rect">
            <a:avLst/>
          </a:prstGeom>
          <a:solidFill>
            <a:schemeClr val="dk2"/>
          </a:solidFill>
          <a:ln cap="flat" cmpd="sng" w="9525">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p33"/>
          <p:cNvSpPr txBox="1"/>
          <p:nvPr/>
        </p:nvSpPr>
        <p:spPr>
          <a:xfrm>
            <a:off x="2286000" y="2613650"/>
            <a:ext cx="5074200" cy="3004500"/>
          </a:xfrm>
          <a:prstGeom prst="rect">
            <a:avLst/>
          </a:prstGeom>
          <a:solidFill>
            <a:srgbClr val="FF0000"/>
          </a:solidFill>
          <a:ln cap="flat" cmpd="sng" w="152400">
            <a:solidFill>
              <a:srgbClr val="1155CC"/>
            </a:solidFill>
            <a:prstDash val="solid"/>
            <a:miter lim="800000"/>
            <a:headEnd len="sm" w="sm" type="none"/>
            <a:tailEnd len="sm" w="sm" type="none"/>
          </a:ln>
          <a:effectLst>
            <a:outerShdw blurRad="63500" dir="2700000" dist="107763">
              <a:schemeClr val="accent2"/>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en-US" sz="4800" u="none" cap="none" strike="noStrike">
                <a:solidFill>
                  <a:schemeClr val="lt2"/>
                </a:solidFill>
                <a:latin typeface="Arial"/>
                <a:ea typeface="Arial"/>
                <a:cs typeface="Arial"/>
                <a:sym typeface="Arial"/>
              </a:rPr>
              <a:t>NICE JOB YOU MADE IT!</a:t>
            </a:r>
            <a:endParaRPr b="1" i="0" sz="4800" u="none" cap="none" strike="noStrike">
              <a:solidFill>
                <a:schemeClr val="lt2"/>
              </a:solidFill>
              <a:latin typeface="Arial"/>
              <a:ea typeface="Arial"/>
              <a:cs typeface="Arial"/>
              <a:sym typeface="Arial"/>
            </a:endParaRPr>
          </a:p>
        </p:txBody>
      </p:sp>
    </p:spTree>
  </p:cSld>
  <p:clrMapOvr>
    <a:masterClrMapping/>
  </p:clrMapOvr>
  <p:transition spd="slow">
    <p:fade thruBlk="1"/>
  </p:transition>
</p:sld>
</file>

<file path=ppt/theme/theme1.xml><?xml version="1.0" encoding="utf-8"?>
<a:theme xmlns:a="http://schemas.openxmlformats.org/drawingml/2006/main" xmlns:r="http://schemas.openxmlformats.org/officeDocument/2006/relationships" name="1_Neon">
  <a:themeElements>
    <a:clrScheme name="Neon 7">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33CC"/>
      </a:hlink>
      <a:folHlink>
        <a:srgbClr val="0066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eon">
  <a:themeElements>
    <a:clrScheme name="Neon 7">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33CC"/>
      </a:hlink>
      <a:folHlink>
        <a:srgbClr val="0066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