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7ECF-9CEB-4FD6-A362-AC109F48B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3073B3-32A7-4CEF-A8B1-BF5455D8E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432DD-4DF3-4061-BDA5-CE9DBCA7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65543-147D-4F1B-AD35-6F5E9092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2E521-2843-462E-B23D-6F172BCBF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DFD2-7C49-49FA-A955-18205B51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EEE9B-2CD1-4C9E-96E8-52DE498FC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8C543-BF26-49B1-B021-316E2861C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9770F-FABF-4294-8F65-A1177D272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1ABFC-426B-4258-86F2-54FE6A7D3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20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8094-95CE-4154-BF6E-1996050C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AE616-E2C2-4113-A65B-2EA7BC532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FBE82-7B66-4809-9274-6DF5D3944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89BBE-C873-4BF3-99F6-EADB0ECCA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28C74-795C-49FF-BD9D-D98546EDF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8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FA61-20A6-42B8-8CE6-58E6CCBC1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9D0B0-044C-4213-A50C-12F89D844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F8D85-1B18-4CC1-A23A-4BC303729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B91A1-D4C5-411E-9B37-628A766D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85E78-5C0A-4E5F-B8F7-203DC115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DF387-69AB-41CE-B53A-FF9BDBEB4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6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3F25-0F42-4112-9147-A7294509D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42A19-C085-419B-8DC1-1823B7397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1D0EE-9015-41BD-BDC4-BF3BA2434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AC208-C10C-400E-8B7C-CCF402EB1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AC4D83-49A4-4FFF-BA23-38C63CDE5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329D6F-88CE-4236-ADBC-7A22915D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2AF9F-1BB2-40E4-AFC5-2E1FB013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1F7CEF-1101-4519-B8A0-FA6A0235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8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843B3-77E2-40D5-B2E1-2E2877F1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C94A68-9587-46B4-8379-6A4A3A5CA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0E21D-6121-4F83-8740-606681552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FA7E38-D064-487A-B13A-F67F51482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62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6CA563-8CA3-4559-996B-F7C773AD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BBA43-314C-4BFC-B944-5E83927E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36BEF-9953-4D30-A172-F69FA62CA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0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96594-3F53-4B6D-ACE9-7D5F8CC8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2FB80-E145-41E8-B894-BC5E3ABFD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31F2D-996A-4652-BE28-FD2CD6E3C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BEAE6-147D-49A8-8B23-59186C0C5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C4517-04B3-42F2-A6C9-BF74169C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8A661-3654-4291-94BD-4CD39BBE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0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5B300-68A6-4561-A940-24D6FE880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1C9CE5-72EB-4E31-B973-9E81B4B6E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2E5BB-A660-4D4C-81CF-88B267921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C4776-C606-4902-A101-D136B3DFC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68810-37F4-425A-A045-6478FB10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FED67-7F86-4A93-9579-53971F34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1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FD2A7-1684-4D54-AB13-F09DD2AA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72A86-59DB-4CAF-BBB3-CAEFAC8AC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9E5EA-4921-4359-82A9-BE9F27262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0CFE8-49FA-464D-BFB0-3B062C19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6A0D0-BFC5-461F-A5F9-617FE74FA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1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21F1CA-DBCC-4CCC-B24F-329DEDCEB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707EB-4995-4CC8-ACF3-B3BB13C05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8B2A-2DFB-450D-BAC7-A0933B4F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79422-0506-43FA-A3FB-145A3F6F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9C0A2-D7E1-4946-94D5-ABC51F54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6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F33BAF-7D5E-4C14-A64D-CFA14D101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92BEC-C256-4161-BFEF-1891FB2CA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1D8EF-A9C8-4F06-9025-372C74AA8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3A05A-0FE7-4FB2-B3BA-8D8B029AD263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2FCDC-93BF-4F68-85C0-1CBFAE6F8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AD56E-117D-4C8B-9183-1B717B290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12D6B-C731-4AB0-A28B-6E8E2CB95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3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jpeg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Relationship Id="rId22" Type="http://schemas.microsoft.com/office/2007/relationships/hdphoto" Target="../media/hdphoto9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19.png"/><Relationship Id="rId1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microsoft.com/office/2007/relationships/hdphoto" Target="../media/hdphoto14.wdp"/><Relationship Id="rId17" Type="http://schemas.openxmlformats.org/officeDocument/2006/relationships/image" Target="../media/image22.pn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microsoft.com/office/2007/relationships/hdphoto" Target="../media/hdphoto13.wdp"/><Relationship Id="rId19" Type="http://schemas.openxmlformats.org/officeDocument/2006/relationships/image" Target="../media/image24.png"/><Relationship Id="rId4" Type="http://schemas.microsoft.com/office/2007/relationships/hdphoto" Target="../media/hdphoto10.wdp"/><Relationship Id="rId9" Type="http://schemas.openxmlformats.org/officeDocument/2006/relationships/image" Target="../media/image17.png"/><Relationship Id="rId14" Type="http://schemas.microsoft.com/office/2007/relationships/hdphoto" Target="../media/hdphoto15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Related image">
            <a:extLst>
              <a:ext uri="{FF2B5EF4-FFF2-40B4-BE49-F238E27FC236}">
                <a16:creationId xmlns:a16="http://schemas.microsoft.com/office/drawing/2014/main" id="{88766B14-8BE6-4B91-8895-59BADD6260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23"/>
          <a:stretch/>
        </p:blipFill>
        <p:spPr bwMode="auto">
          <a:xfrm>
            <a:off x="3483163" y="227616"/>
            <a:ext cx="8346579" cy="637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7F66B73-1EA7-464F-9CF9-7FC9D83B4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6" y="1637143"/>
            <a:ext cx="108585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1694E3-60FC-43FA-A438-6072559FE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84" y="489687"/>
            <a:ext cx="714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artoon camel">
            <a:extLst>
              <a:ext uri="{FF2B5EF4-FFF2-40B4-BE49-F238E27FC236}">
                <a16:creationId xmlns:a16="http://schemas.microsoft.com/office/drawing/2014/main" id="{EEABF4CE-C476-4270-A72C-3F445CE9D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79" y="2511147"/>
            <a:ext cx="1248090" cy="124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A8A449-6617-4812-8B48-6B9FA85A08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24" b="99215" l="22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5016" y="2568412"/>
            <a:ext cx="1165426" cy="987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1152B-E603-4394-A01C-BCCAC7C981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864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0957" y="84117"/>
            <a:ext cx="906720" cy="1200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37E86D-9DAF-41ED-99EB-F024FA3C87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3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2487" y="49273"/>
            <a:ext cx="786025" cy="1053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BF9A0A-E76F-45D9-B954-1F3A5EA3C08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582" l="12632" r="97544"/>
                    </a14:imgEffect>
                  </a14:imgLayer>
                </a14:imgProps>
              </a:ext>
            </a:extLst>
          </a:blip>
          <a:srcRect b="1643"/>
          <a:stretch/>
        </p:blipFill>
        <p:spPr>
          <a:xfrm>
            <a:off x="1373729" y="1329901"/>
            <a:ext cx="804818" cy="12637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7B67C1-6DF0-46EE-BD30-F6EDFEA68B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443" l="558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9242" y="1080551"/>
            <a:ext cx="714594" cy="150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DE0826-1D32-4C33-9FC4-497217A795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090" b="97612" l="0" r="990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1416" y="3473477"/>
            <a:ext cx="1603926" cy="12323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BE80E7-9DC5-47FB-99FD-23517C1E74E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422" b="99526" l="0" r="97966"/>
                    </a14:imgEffect>
                  </a14:imgLayer>
                </a14:imgProps>
              </a:ext>
            </a:extLst>
          </a:blip>
          <a:srcRect t="1" b="1255"/>
          <a:stretch/>
        </p:blipFill>
        <p:spPr>
          <a:xfrm>
            <a:off x="534744" y="4156065"/>
            <a:ext cx="1565215" cy="11054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AC8105-E5E7-4AE9-BEEC-8BA07BBADC7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6888" y="2850741"/>
            <a:ext cx="1618373" cy="14385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5C63D4-DFAF-4C27-A0AE-36505D77385A}"/>
              </a:ext>
            </a:extLst>
          </p:cNvPr>
          <p:cNvSpPr txBox="1"/>
          <p:nvPr/>
        </p:nvSpPr>
        <p:spPr>
          <a:xfrm>
            <a:off x="-133165" y="5486400"/>
            <a:ext cx="36043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your desert from the images above.  Control D to duplicate an image. You may click on an object to rotate it.</a:t>
            </a:r>
          </a:p>
        </p:txBody>
      </p:sp>
    </p:spTree>
    <p:extLst>
      <p:ext uri="{BB962C8B-B14F-4D97-AF65-F5344CB8AC3E}">
        <p14:creationId xmlns:p14="http://schemas.microsoft.com/office/powerpoint/2010/main" val="187216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BD3B575-7BC9-48E5-B93B-CDC726DF8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512" y="292963"/>
            <a:ext cx="8035156" cy="63031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4C1BF6-0F83-4E0E-AD34-5A0E0FAB5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611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306" y="222492"/>
            <a:ext cx="755561" cy="711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662556-D9E2-4556-8259-F89543AFC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-607772" y="2503136"/>
            <a:ext cx="2009775" cy="371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272B12-36A3-41B1-9C1C-01945EC76D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r="46646"/>
          <a:stretch/>
        </p:blipFill>
        <p:spPr>
          <a:xfrm rot="5400000">
            <a:off x="-185932" y="4452125"/>
            <a:ext cx="1072304" cy="371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B49236-7F1E-450C-A535-D2D8E2A243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3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8375" y="241096"/>
            <a:ext cx="843679" cy="80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3CDD1D-6E8F-4EE5-A34D-C6B590DDE2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5" b="100000" l="0" r="99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160" y="893411"/>
            <a:ext cx="844631" cy="7905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AC491A-B94B-4C86-B367-8056378B44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221" y="2600064"/>
            <a:ext cx="745084" cy="8589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EC222A-05D4-433B-B0EA-7534A04B26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489" y="3388352"/>
            <a:ext cx="928944" cy="88068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4ED21C-46C3-4C52-9257-D0D136AE0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850" y="1206937"/>
            <a:ext cx="830850" cy="61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A2CACA-F8E4-4CB6-8CCA-817C78D1D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950" y="1880902"/>
            <a:ext cx="878466" cy="8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9606A50-3F20-4566-9C0F-17F2820D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115" y="2853384"/>
            <a:ext cx="77152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1F9B6B0-1DA2-4F8B-A039-7295B7495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76" y="1820368"/>
            <a:ext cx="689287" cy="73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E577E80-86E0-4443-9375-E299C34DE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52" y="4406130"/>
            <a:ext cx="700217" cy="5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DB0047-2CE6-415A-8C8C-57D72941BD56}"/>
              </a:ext>
            </a:extLst>
          </p:cNvPr>
          <p:cNvSpPr txBox="1"/>
          <p:nvPr/>
        </p:nvSpPr>
        <p:spPr>
          <a:xfrm>
            <a:off x="-133165" y="5486400"/>
            <a:ext cx="36043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your town from the images above.  Control D to duplicate an image. You may click on a road to rotate it.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69C5B7B2-FA17-4503-A18B-BC0B2625C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192" y="3680056"/>
            <a:ext cx="720844" cy="79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375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88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50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19</cp:revision>
  <dcterms:created xsi:type="dcterms:W3CDTF">2019-09-15T21:24:27Z</dcterms:created>
  <dcterms:modified xsi:type="dcterms:W3CDTF">2019-09-18T23:20:23Z</dcterms:modified>
</cp:coreProperties>
</file>