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2" r:id="rId4"/>
    <p:sldId id="291" r:id="rId5"/>
    <p:sldId id="293" r:id="rId6"/>
    <p:sldId id="256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6" r:id="rId20"/>
    <p:sldId id="277" r:id="rId21"/>
    <p:sldId id="278" r:id="rId22"/>
    <p:sldId id="279" r:id="rId23"/>
    <p:sldId id="280" r:id="rId24"/>
    <p:sldId id="282" r:id="rId25"/>
    <p:sldId id="284" r:id="rId26"/>
    <p:sldId id="285" r:id="rId27"/>
    <p:sldId id="286" r:id="rId28"/>
    <p:sldId id="288" r:id="rId29"/>
    <p:sldId id="275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-11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9D385-88A2-4024-860B-834D4CCEE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42911"/>
      </p:ext>
    </p:extLst>
  </p:cSld>
  <p:clrMapOvr>
    <a:masterClrMapping/>
  </p:clrMapOvr>
  <p:transition advTm="6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EB67B-EB9F-4B56-AAE5-5FCB4463D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41123"/>
      </p:ext>
    </p:extLst>
  </p:cSld>
  <p:clrMapOvr>
    <a:masterClrMapping/>
  </p:clrMapOvr>
  <p:transition advTm="6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D5DB6-162A-471F-9738-0F3F6DB5F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7669"/>
      </p:ext>
    </p:extLst>
  </p:cSld>
  <p:clrMapOvr>
    <a:masterClrMapping/>
  </p:clrMapOvr>
  <p:transition advTm="6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A14EA-AD78-49F2-9E46-B541042F1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10271"/>
      </p:ext>
    </p:extLst>
  </p:cSld>
  <p:clrMapOvr>
    <a:masterClrMapping/>
  </p:clrMapOvr>
  <p:transition advTm="6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DAF9E-F62E-4877-B25D-1F6D7E5CE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5442"/>
      </p:ext>
    </p:extLst>
  </p:cSld>
  <p:clrMapOvr>
    <a:masterClrMapping/>
  </p:clrMapOvr>
  <p:transition advTm="6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82ED6-4DF3-4EAA-99C2-9DCDD65FC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28801"/>
      </p:ext>
    </p:extLst>
  </p:cSld>
  <p:clrMapOvr>
    <a:masterClrMapping/>
  </p:clrMapOvr>
  <p:transition advTm="6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62599-0EA6-40EE-B07B-2A873F290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09962"/>
      </p:ext>
    </p:extLst>
  </p:cSld>
  <p:clrMapOvr>
    <a:masterClrMapping/>
  </p:clrMapOvr>
  <p:transition advTm="6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CA36C-B56F-4CD4-A1BC-6B3B9FF9D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55800"/>
      </p:ext>
    </p:extLst>
  </p:cSld>
  <p:clrMapOvr>
    <a:masterClrMapping/>
  </p:clrMapOvr>
  <p:transition advTm="6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BB348-1169-4FB1-A7F4-E38122753B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06461"/>
      </p:ext>
    </p:extLst>
  </p:cSld>
  <p:clrMapOvr>
    <a:masterClrMapping/>
  </p:clrMapOvr>
  <p:transition advTm="6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FF3F0-A7B7-40DC-9AC6-2D4245835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52290"/>
      </p:ext>
    </p:extLst>
  </p:cSld>
  <p:clrMapOvr>
    <a:masterClrMapping/>
  </p:clrMapOvr>
  <p:transition advTm="6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4C49D-5387-43E8-A644-C32036ADC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85779"/>
      </p:ext>
    </p:extLst>
  </p:cSld>
  <p:clrMapOvr>
    <a:masterClrMapping/>
  </p:clrMapOvr>
  <p:transition advTm="6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7326387E-02F8-43E3-BC7C-C5C4AD450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6000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H:\0-0-%20All%20Web%20sites%20here\This%20one\Technology\class_power_point_achievements_files\Examples\Meet%20the%20Teacher%202004\Harry%20Potter%20-%20Main%20Theme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Newsletter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lassroom%20policy.do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66800"/>
            <a:ext cx="9144000" cy="2133600"/>
          </a:xfrm>
        </p:spPr>
        <p:txBody>
          <a:bodyPr/>
          <a:lstStyle/>
          <a:p>
            <a:pPr eaLnBrk="1" hangingPunct="1"/>
            <a:r>
              <a:rPr lang="en-US" sz="7200" smtClean="0">
                <a:solidFill>
                  <a:schemeClr val="bg1"/>
                </a:solidFill>
                <a:latin typeface="Andy" pitchFamily="66" charset="0"/>
              </a:rPr>
              <a:t>Meet The Teacher Night</a:t>
            </a:r>
            <a:br>
              <a:rPr lang="en-US" sz="7200" smtClean="0">
                <a:solidFill>
                  <a:schemeClr val="bg1"/>
                </a:solidFill>
                <a:latin typeface="Andy" pitchFamily="66" charset="0"/>
              </a:rPr>
            </a:br>
            <a:r>
              <a:rPr lang="en-US" sz="7200" smtClean="0">
                <a:solidFill>
                  <a:schemeClr val="bg1"/>
                </a:solidFill>
                <a:latin typeface="Andy" pitchFamily="66" charset="0"/>
              </a:rPr>
              <a:t/>
            </a:r>
            <a:br>
              <a:rPr lang="en-US" sz="7200" smtClean="0">
                <a:solidFill>
                  <a:schemeClr val="bg1"/>
                </a:solidFill>
                <a:latin typeface="Andy" pitchFamily="66" charset="0"/>
              </a:rPr>
            </a:br>
            <a:r>
              <a:rPr lang="en-US" sz="7200" smtClean="0">
                <a:solidFill>
                  <a:schemeClr val="bg1"/>
                </a:solidFill>
                <a:latin typeface="Andy" pitchFamily="66" charset="0"/>
              </a:rPr>
              <a:t>Winter 2004</a:t>
            </a:r>
            <a:r>
              <a:rPr lang="en-US" sz="540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876800"/>
            <a:ext cx="6400800" cy="17526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bg1"/>
                </a:solidFill>
                <a:latin typeface="Andy" pitchFamily="66" charset="0"/>
              </a:rPr>
              <a:t>Miss Devore’s</a:t>
            </a:r>
          </a:p>
          <a:p>
            <a:pPr eaLnBrk="1" hangingPunct="1"/>
            <a:r>
              <a:rPr lang="en-US" sz="3600" smtClean="0">
                <a:solidFill>
                  <a:schemeClr val="bg1"/>
                </a:solidFill>
                <a:latin typeface="Andy" pitchFamily="66" charset="0"/>
              </a:rPr>
              <a:t>Third Grade Class</a:t>
            </a:r>
          </a:p>
          <a:p>
            <a:pPr eaLnBrk="1" hangingPunct="1"/>
            <a:endParaRPr lang="en-US" sz="3600" smtClean="0">
              <a:solidFill>
                <a:schemeClr val="bg1"/>
              </a:solidFill>
              <a:latin typeface="Andy" pitchFamily="66" charset="0"/>
            </a:endParaRPr>
          </a:p>
        </p:txBody>
      </p:sp>
      <p:pic>
        <p:nvPicPr>
          <p:cNvPr id="44037" name="Harry Potter - Main Theme.mp3">
            <a:hlinkClick r:id="" action="ppaction://media"/>
          </p:cNvPr>
          <p:cNvPicPr>
            <a:picLocks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162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0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37"/>
                </p:tgtEl>
              </p:cMediaNode>
            </p:audio>
          </p:childTnLst>
        </p:cTn>
      </p:par>
    </p:tnLst>
    <p:bldLst>
      <p:bldP spid="44034" grpId="0" autoUpdateAnimBg="0"/>
      <p:bldP spid="4403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600" smtClean="0">
                <a:solidFill>
                  <a:schemeClr val="bg1"/>
                </a:solidFill>
                <a:latin typeface="Andy" pitchFamily="66" charset="0"/>
              </a:rPr>
              <a:t>This Months News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6" name="Picture 5" descr="C:\Documents and Settings\Justine\My Documents\My Pictures\eductech\feb-new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2582863"/>
            <a:ext cx="3429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 descr="C:\Documents and Settings\Justine\My Documents\My Pictures\eductech\pullcart_library_book_open_md_clr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257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3000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pPr eaLnBrk="1" hangingPunct="1"/>
            <a:r>
              <a:rPr lang="en-US" sz="5400" smtClean="0">
                <a:solidFill>
                  <a:schemeClr val="bg1"/>
                </a:solidFill>
                <a:latin typeface="Andy" pitchFamily="66" charset="0"/>
              </a:rPr>
              <a:t>Classroom Policies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" name="Rounded Rectangle 1">
            <a:hlinkClick r:id="rId2" action="ppaction://hlinkfile"/>
          </p:cNvPr>
          <p:cNvSpPr/>
          <p:nvPr/>
        </p:nvSpPr>
        <p:spPr bwMode="auto">
          <a:xfrm>
            <a:off x="1981200" y="2895600"/>
            <a:ext cx="5715000" cy="1295400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08000" h="7620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66570" y="2967335"/>
            <a:ext cx="2210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Policy</a:t>
            </a:r>
            <a:r>
              <a:rPr lang="en-US" sz="5400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300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>
                <a:solidFill>
                  <a:schemeClr val="bg1"/>
                </a:solidFill>
                <a:latin typeface="Andy" pitchFamily="66" charset="0"/>
              </a:rPr>
              <a:t>Specials Schedule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mtClean="0">
                <a:solidFill>
                  <a:schemeClr val="bg1"/>
                </a:solidFill>
                <a:latin typeface="Andy" pitchFamily="66" charset="0"/>
              </a:rPr>
              <a:t>Gym</a:t>
            </a:r>
          </a:p>
          <a:p>
            <a:pPr algn="ctr" eaLnBrk="1" hangingPunct="1">
              <a:buFontTx/>
              <a:buNone/>
            </a:pPr>
            <a:r>
              <a:rPr lang="en-US" smtClean="0">
                <a:solidFill>
                  <a:schemeClr val="bg1"/>
                </a:solidFill>
                <a:latin typeface="Andy" pitchFamily="66" charset="0"/>
              </a:rPr>
              <a:t>Monday &amp; Wednesday</a:t>
            </a:r>
          </a:p>
          <a:p>
            <a:pPr algn="ctr" eaLnBrk="1" hangingPunct="1">
              <a:buFontTx/>
              <a:buNone/>
            </a:pPr>
            <a:r>
              <a:rPr lang="en-US" smtClean="0">
                <a:solidFill>
                  <a:schemeClr val="bg1"/>
                </a:solidFill>
                <a:latin typeface="Andy" pitchFamily="66" charset="0"/>
              </a:rPr>
              <a:t>Music</a:t>
            </a:r>
          </a:p>
          <a:p>
            <a:pPr algn="ctr" eaLnBrk="1" hangingPunct="1">
              <a:buFontTx/>
              <a:buNone/>
            </a:pPr>
            <a:r>
              <a:rPr lang="en-US" smtClean="0">
                <a:solidFill>
                  <a:schemeClr val="bg1"/>
                </a:solidFill>
                <a:latin typeface="Andy" pitchFamily="66" charset="0"/>
              </a:rPr>
              <a:t>Tuesday &amp; Thursday</a:t>
            </a:r>
          </a:p>
          <a:p>
            <a:pPr algn="ctr" eaLnBrk="1" hangingPunct="1">
              <a:buFontTx/>
              <a:buNone/>
            </a:pPr>
            <a:endParaRPr lang="en-US" smtClean="0">
              <a:solidFill>
                <a:schemeClr val="bg1"/>
              </a:solidFill>
              <a:latin typeface="Andy" pitchFamily="66" charset="0"/>
            </a:endParaRPr>
          </a:p>
          <a:p>
            <a:pPr algn="ctr" eaLnBrk="1" hangingPunct="1">
              <a:buFontTx/>
              <a:buNone/>
            </a:pPr>
            <a:r>
              <a:rPr lang="en-US" smtClean="0">
                <a:solidFill>
                  <a:schemeClr val="bg1"/>
                </a:solidFill>
                <a:latin typeface="Andy" pitchFamily="66" charset="0"/>
              </a:rPr>
              <a:t>Library</a:t>
            </a:r>
          </a:p>
          <a:p>
            <a:pPr algn="ctr" eaLnBrk="1" hangingPunct="1">
              <a:buFontTx/>
              <a:buNone/>
            </a:pPr>
            <a:r>
              <a:rPr lang="en-US" smtClean="0">
                <a:solidFill>
                  <a:schemeClr val="bg1"/>
                </a:solidFill>
                <a:latin typeface="Andy" pitchFamily="66" charset="0"/>
              </a:rPr>
              <a:t>Friday</a:t>
            </a:r>
          </a:p>
        </p:txBody>
      </p:sp>
      <p:pic>
        <p:nvPicPr>
          <p:cNvPr id="5124" name="Picture 1028" descr="C:\Documents and Settings\Justine\My Documents\My Pictures\eductech\merry_go_round_md_cl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257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29" descr="C:\Documents and Settings\Justine\My Documents\My Pictures\eductech\musical_notes_bubbling_md_cl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4200"/>
            <a:ext cx="12001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030" descr="C:\Documents and Settings\Justine\My Documents\My Pictures\eductech\pullcart_library_book_open_md_clr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257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3000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3048000"/>
            <a:ext cx="7772400" cy="1143000"/>
          </a:xfrm>
        </p:spPr>
        <p:txBody>
          <a:bodyPr/>
          <a:lstStyle/>
          <a:p>
            <a:pPr eaLnBrk="1" hangingPunct="1"/>
            <a:r>
              <a:rPr lang="en-US" sz="10600" smtClean="0">
                <a:solidFill>
                  <a:schemeClr val="bg1"/>
                </a:solidFill>
                <a:latin typeface="Andy" pitchFamily="66" charset="0"/>
              </a:rPr>
              <a:t>Class Artwork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ransition advTm="13000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z="5400" smtClean="0"/>
          </a:p>
        </p:txBody>
      </p:sp>
      <p:pic>
        <p:nvPicPr>
          <p:cNvPr id="7171" name="Picture 9" descr="http://www.drawwrite.com/lessonsfolder/tiger/zaar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53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0" descr="D:\CD EDUC 2300\Photo's of Students\MVC-001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WordArt 11"/>
          <p:cNvSpPr>
            <a:spLocks noChangeArrowheads="1" noChangeShapeType="1" noTextEdit="1"/>
          </p:cNvSpPr>
          <p:nvPr/>
        </p:nvSpPr>
        <p:spPr bwMode="auto">
          <a:xfrm>
            <a:off x="5867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Aaron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Smith</a:t>
            </a:r>
          </a:p>
        </p:txBody>
      </p:sp>
    </p:spTree>
  </p:cSld>
  <p:clrMapOvr>
    <a:masterClrMapping/>
  </p:clrMapOvr>
  <p:transition advTm="600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8195" name="Picture 12" descr="http://www.drawwrite.com/lessonsfolder/tiger/zelis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WordArt 13"/>
          <p:cNvSpPr>
            <a:spLocks noChangeArrowheads="1" noChangeShapeType="1" noTextEdit="1"/>
          </p:cNvSpPr>
          <p:nvPr/>
        </p:nvSpPr>
        <p:spPr bwMode="auto">
          <a:xfrm>
            <a:off x="5486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Elisa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Meyer</a:t>
            </a:r>
          </a:p>
        </p:txBody>
      </p:sp>
      <p:pic>
        <p:nvPicPr>
          <p:cNvPr id="8197" name="Picture 14" descr="D:\CD EDUC 2300\Photo's of Students\MVC-005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19" name="Picture 16" descr="http://www.drawwrite.com/lessonsfolder/tiger/zdaniel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80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WordArt 17"/>
          <p:cNvSpPr>
            <a:spLocks noChangeArrowheads="1" noChangeShapeType="1" noTextEdit="1"/>
          </p:cNvSpPr>
          <p:nvPr/>
        </p:nvSpPr>
        <p:spPr bwMode="auto">
          <a:xfrm>
            <a:off x="5715000" y="30480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Danielle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Moore</a:t>
            </a:r>
          </a:p>
        </p:txBody>
      </p:sp>
      <p:pic>
        <p:nvPicPr>
          <p:cNvPr id="9221" name="Picture 18" descr="D:\CD EDUC 2300\Photo's of Students\MVC-00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243" name="Picture 6" descr="http://www.drawwrite.com/lessonsfolder/tiger/zmatth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26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WordArt 7"/>
          <p:cNvSpPr>
            <a:spLocks noChangeArrowheads="1" noChangeShapeType="1" noTextEdit="1"/>
          </p:cNvSpPr>
          <p:nvPr/>
        </p:nvSpPr>
        <p:spPr bwMode="auto">
          <a:xfrm>
            <a:off x="5257800" y="3352800"/>
            <a:ext cx="3657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Matthew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Robinson</a:t>
            </a:r>
          </a:p>
        </p:txBody>
      </p:sp>
      <p:pic>
        <p:nvPicPr>
          <p:cNvPr id="10245" name="Picture 8" descr="D:\CD EDUC 2300\Photo's of Students\MVC-010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267" name="Picture 6" descr="http://www.drawwrite.com/lessonsfolder/tiger/zjoh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60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WordArt 7"/>
          <p:cNvSpPr>
            <a:spLocks noChangeArrowheads="1" noChangeShapeType="1" noTextEdit="1"/>
          </p:cNvSpPr>
          <p:nvPr/>
        </p:nvSpPr>
        <p:spPr bwMode="auto">
          <a:xfrm>
            <a:off x="5638800" y="3352800"/>
            <a:ext cx="3276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John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Stevens</a:t>
            </a:r>
          </a:p>
        </p:txBody>
      </p:sp>
      <p:pic>
        <p:nvPicPr>
          <p:cNvPr id="11269" name="Picture 8" descr="D:\CD EDUC 2300\Photo's of Students\Mvc-16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0"/>
            <a:ext cx="38862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</a:t>
            </a:r>
          </a:p>
        </p:txBody>
      </p:sp>
      <p:pic>
        <p:nvPicPr>
          <p:cNvPr id="12291" name="Picture 6" descr="http://www.drawwrite.com/lessonsfolder/tiger/ztyl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9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WordArt 7"/>
          <p:cNvSpPr>
            <a:spLocks noChangeArrowheads="1" noChangeShapeType="1" noTextEdit="1"/>
          </p:cNvSpPr>
          <p:nvPr/>
        </p:nvSpPr>
        <p:spPr bwMode="auto">
          <a:xfrm>
            <a:off x="5562600" y="3505200"/>
            <a:ext cx="33528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102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Tyler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McCoy</a:t>
            </a:r>
          </a:p>
        </p:txBody>
      </p:sp>
      <p:pic>
        <p:nvPicPr>
          <p:cNvPr id="12293" name="Picture 8" descr="D:\CD EDUC 2300\Photo's of Students\Mvc-15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3315" name="Picture 6" descr="http://www.drawwrite.com/lessonsfolder/tiger/zsarah%20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24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WordArt 7"/>
          <p:cNvSpPr>
            <a:spLocks noChangeArrowheads="1" noChangeShapeType="1" noTextEdit="1"/>
          </p:cNvSpPr>
          <p:nvPr/>
        </p:nvSpPr>
        <p:spPr bwMode="auto">
          <a:xfrm>
            <a:off x="5562600" y="3352800"/>
            <a:ext cx="3276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Sarah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Andrews</a:t>
            </a:r>
          </a:p>
        </p:txBody>
      </p:sp>
      <p:pic>
        <p:nvPicPr>
          <p:cNvPr id="13317" name="Picture 8" descr="D:\CD EDUC 2300\Photo's of Students\MVC-004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4339" name="Picture 6" descr="http://www.drawwrite.com/lessonsfolder/tiger/zmorg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70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WordArt 7"/>
          <p:cNvSpPr>
            <a:spLocks noChangeArrowheads="1" noChangeShapeType="1" noTextEdit="1"/>
          </p:cNvSpPr>
          <p:nvPr/>
        </p:nvSpPr>
        <p:spPr bwMode="auto">
          <a:xfrm>
            <a:off x="5257800" y="3352800"/>
            <a:ext cx="3657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Morgan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Ross</a:t>
            </a:r>
          </a:p>
        </p:txBody>
      </p:sp>
      <p:pic>
        <p:nvPicPr>
          <p:cNvPr id="14341" name="Picture 8" descr="D:\CD EDUC 2300\Photo's of Students\MVC-00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363" name="Picture 6" descr="http://www.drawwrite.com/lessonsfolder/tiger/zjoshu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51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WordArt 7"/>
          <p:cNvSpPr>
            <a:spLocks noChangeArrowheads="1" noChangeShapeType="1" noTextEdit="1"/>
          </p:cNvSpPr>
          <p:nvPr/>
        </p:nvSpPr>
        <p:spPr bwMode="auto">
          <a:xfrm>
            <a:off x="5867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Joshua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Jacobs</a:t>
            </a:r>
          </a:p>
        </p:txBody>
      </p:sp>
      <p:pic>
        <p:nvPicPr>
          <p:cNvPr id="15365" name="Picture 8" descr="D:\CD EDUC 2300\Photo's of Students\Mvc-1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6387" name="Picture 6" descr="http://www.drawwrite.com/lessonsfolder/tiger/zdia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1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WordArt 7"/>
          <p:cNvSpPr>
            <a:spLocks noChangeArrowheads="1" noChangeShapeType="1" noTextEdit="1"/>
          </p:cNvSpPr>
          <p:nvPr/>
        </p:nvSpPr>
        <p:spPr bwMode="auto">
          <a:xfrm>
            <a:off x="5257800" y="3352800"/>
            <a:ext cx="35814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Dianna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Wright</a:t>
            </a:r>
          </a:p>
        </p:txBody>
      </p:sp>
      <p:pic>
        <p:nvPicPr>
          <p:cNvPr id="16389" name="Picture 8" descr="D:\CD EDUC 2300\Photo's of Students\Mvc-17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7411" name="Picture 6" descr="http://www.drawwrite.com/lessonsfolder/tiger/zjaco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4767263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WordArt 7"/>
          <p:cNvSpPr>
            <a:spLocks noChangeArrowheads="1" noChangeShapeType="1" noTextEdit="1"/>
          </p:cNvSpPr>
          <p:nvPr/>
        </p:nvSpPr>
        <p:spPr bwMode="auto">
          <a:xfrm>
            <a:off x="5867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Jacob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Hill</a:t>
            </a:r>
          </a:p>
        </p:txBody>
      </p:sp>
      <p:pic>
        <p:nvPicPr>
          <p:cNvPr id="17413" name="Picture 8" descr="D:\CD EDUC 2300\Photo's of Students\Mvc-24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8435" name="Picture 6" descr="http://www.drawwrite.com/lessonsfolder/tiger/zamand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6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WordArt 7"/>
          <p:cNvSpPr>
            <a:spLocks noChangeArrowheads="1" noChangeShapeType="1" noTextEdit="1"/>
          </p:cNvSpPr>
          <p:nvPr/>
        </p:nvSpPr>
        <p:spPr bwMode="auto">
          <a:xfrm>
            <a:off x="5867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Amanda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Jones</a:t>
            </a:r>
          </a:p>
        </p:txBody>
      </p:sp>
      <p:pic>
        <p:nvPicPr>
          <p:cNvPr id="18437" name="Picture 8" descr="D:\CD EDUC 2300\Photo's of Students\Mvc-2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9459" name="Picture 10" descr="http://www.drawwrite.com/lessonsfolder/walrus/amand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94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WordArt 11"/>
          <p:cNvSpPr>
            <a:spLocks noChangeArrowheads="1" noChangeShapeType="1" noTextEdit="1"/>
          </p:cNvSpPr>
          <p:nvPr/>
        </p:nvSpPr>
        <p:spPr bwMode="auto">
          <a:xfrm>
            <a:off x="5867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Aaron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Smith</a:t>
            </a:r>
          </a:p>
        </p:txBody>
      </p:sp>
      <p:pic>
        <p:nvPicPr>
          <p:cNvPr id="19461" name="Picture 12" descr="D:\CD EDUC 2300\Photo's of Students\Mvc-2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484" name="Picture 5" descr="http://www.drawwrite.com/lessonsfolder/walrus/mat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70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WordArt 7"/>
          <p:cNvSpPr>
            <a:spLocks noChangeArrowheads="1" noChangeShapeType="1" noTextEdit="1"/>
          </p:cNvSpPr>
          <p:nvPr/>
        </p:nvSpPr>
        <p:spPr bwMode="auto">
          <a:xfrm>
            <a:off x="5181600" y="3225800"/>
            <a:ext cx="3748088" cy="3632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5579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Matthew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Robinson</a:t>
            </a:r>
          </a:p>
        </p:txBody>
      </p:sp>
      <p:pic>
        <p:nvPicPr>
          <p:cNvPr id="20486" name="Picture 8" descr="D:\CD EDUC 2300\Photo's of Students\MVC-010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1508" name="Picture 5" descr="http://www.drawwrite.com/lessonsfolder/walrus/aar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WordArt 6"/>
          <p:cNvSpPr>
            <a:spLocks noChangeArrowheads="1" noChangeShapeType="1" noTextEdit="1"/>
          </p:cNvSpPr>
          <p:nvPr/>
        </p:nvSpPr>
        <p:spPr bwMode="auto">
          <a:xfrm>
            <a:off x="53340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Aaron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Smith</a:t>
            </a:r>
          </a:p>
        </p:txBody>
      </p:sp>
      <p:pic>
        <p:nvPicPr>
          <p:cNvPr id="21510" name="Picture 7" descr="D:\CD EDUC 2300\Photo's of Students\MVC-001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2532" name="Picture 5" descr="http://www.drawwrite.com/lessonsfolder/walrus/jos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WordArt 7"/>
          <p:cNvSpPr>
            <a:spLocks noChangeArrowheads="1" noChangeShapeType="1" noTextEdit="1"/>
          </p:cNvSpPr>
          <p:nvPr/>
        </p:nvSpPr>
        <p:spPr bwMode="auto">
          <a:xfrm>
            <a:off x="5334000" y="3352800"/>
            <a:ext cx="35814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Joshua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Jacobs</a:t>
            </a:r>
          </a:p>
        </p:txBody>
      </p:sp>
      <p:pic>
        <p:nvPicPr>
          <p:cNvPr id="22534" name="Picture 8" descr="D:\CD EDUC 2300\Photo's of Students\Mvc-1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3556" name="Picture 5" descr="http://www.drawwrite.com/lessonsfolder/walrus/elis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WordArt 7"/>
          <p:cNvSpPr>
            <a:spLocks noChangeArrowheads="1" noChangeShapeType="1" noTextEdit="1"/>
          </p:cNvSpPr>
          <p:nvPr/>
        </p:nvSpPr>
        <p:spPr bwMode="auto">
          <a:xfrm>
            <a:off x="5486400" y="32004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5778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Elisa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Meyer</a:t>
            </a:r>
          </a:p>
        </p:txBody>
      </p:sp>
      <p:pic>
        <p:nvPicPr>
          <p:cNvPr id="23558" name="Picture 8" descr="D:\CD EDUC 2300\Photo's of Students\MVC-005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4580" name="Picture 5" descr="http://www.drawwrite.com/lessonsfolder/walrus/joh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WordArt 7"/>
          <p:cNvSpPr>
            <a:spLocks noChangeArrowheads="1" noChangeShapeType="1" noTextEdit="1"/>
          </p:cNvSpPr>
          <p:nvPr/>
        </p:nvSpPr>
        <p:spPr bwMode="auto">
          <a:xfrm>
            <a:off x="5638800" y="3352800"/>
            <a:ext cx="3276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John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Stevens</a:t>
            </a:r>
          </a:p>
        </p:txBody>
      </p:sp>
      <p:pic>
        <p:nvPicPr>
          <p:cNvPr id="24582" name="Picture 8" descr="D:\CD EDUC 2300\Photo's of Students\Mvc-16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5604" name="Picture 5" descr="http://www.drawwrite.com/lessonsfolder/walrus/tyl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WordArt 7"/>
          <p:cNvSpPr>
            <a:spLocks noChangeArrowheads="1" noChangeShapeType="1" noTextEdit="1"/>
          </p:cNvSpPr>
          <p:nvPr/>
        </p:nvSpPr>
        <p:spPr bwMode="auto">
          <a:xfrm>
            <a:off x="5410200" y="3276600"/>
            <a:ext cx="3505200" cy="3581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102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Tyler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McCoy</a:t>
            </a:r>
          </a:p>
        </p:txBody>
      </p:sp>
      <p:pic>
        <p:nvPicPr>
          <p:cNvPr id="25606" name="Picture 8" descr="D:\CD EDUC 2300\Photo's of Students\Mvc-15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6628" name="Picture 5" descr="http://www.drawwrite.com/lessonsfolder/walrus/dan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94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WordArt 7"/>
          <p:cNvSpPr>
            <a:spLocks noChangeArrowheads="1" noChangeShapeType="1" noTextEdit="1"/>
          </p:cNvSpPr>
          <p:nvPr/>
        </p:nvSpPr>
        <p:spPr bwMode="auto">
          <a:xfrm>
            <a:off x="5486400" y="3352800"/>
            <a:ext cx="30480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369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Danielle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Moore</a:t>
            </a:r>
          </a:p>
        </p:txBody>
      </p:sp>
      <p:pic>
        <p:nvPicPr>
          <p:cNvPr id="26630" name="Picture 8" descr="D:\CD EDUC 2300\Photo's of Students\MVC-00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7652" name="Picture 5" descr="http://www.drawwrite.com/lessonsfolder/walrus/dia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WordArt 7"/>
          <p:cNvSpPr>
            <a:spLocks noChangeArrowheads="1" noChangeShapeType="1" noTextEdit="1"/>
          </p:cNvSpPr>
          <p:nvPr/>
        </p:nvSpPr>
        <p:spPr bwMode="auto">
          <a:xfrm>
            <a:off x="5257800" y="3352800"/>
            <a:ext cx="35814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Dianna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Wright</a:t>
            </a:r>
          </a:p>
        </p:txBody>
      </p:sp>
      <p:pic>
        <p:nvPicPr>
          <p:cNvPr id="27654" name="Picture 8" descr="D:\CD EDUC 2300\Photo's of Students\Mvc-17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8676" name="Picture 5" descr="http://www.drawwrite.com/lessonsfolder/walrus/sarah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7125" cy="709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WordArt 7"/>
          <p:cNvSpPr>
            <a:spLocks noChangeArrowheads="1" noChangeShapeType="1" noTextEdit="1"/>
          </p:cNvSpPr>
          <p:nvPr/>
        </p:nvSpPr>
        <p:spPr bwMode="auto">
          <a:xfrm>
            <a:off x="5562600" y="3352800"/>
            <a:ext cx="3276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Sarah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Andrews</a:t>
            </a:r>
          </a:p>
        </p:txBody>
      </p:sp>
      <p:pic>
        <p:nvPicPr>
          <p:cNvPr id="28678" name="Picture 8" descr="D:\CD EDUC 2300\Photo's of Students\MVC-004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9700" name="Picture 5" descr="http://www.drawwrite.com/lessonsfolder/walrus/morg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70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WordArt 7"/>
          <p:cNvSpPr>
            <a:spLocks noChangeArrowheads="1" noChangeShapeType="1" noTextEdit="1"/>
          </p:cNvSpPr>
          <p:nvPr/>
        </p:nvSpPr>
        <p:spPr bwMode="auto">
          <a:xfrm>
            <a:off x="5257800" y="3352800"/>
            <a:ext cx="3657600" cy="3505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166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Morgan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ndy"/>
              </a:rPr>
              <a:t>Ross</a:t>
            </a:r>
          </a:p>
        </p:txBody>
      </p:sp>
      <p:pic>
        <p:nvPicPr>
          <p:cNvPr id="29702" name="Picture 8" descr="D:\CD EDUC 2300\Photo's of Students\MVC-008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09800"/>
            <a:ext cx="7772400" cy="2286000"/>
          </a:xfrm>
        </p:spPr>
        <p:txBody>
          <a:bodyPr/>
          <a:lstStyle/>
          <a:p>
            <a:pPr eaLnBrk="1" hangingPunct="1"/>
            <a:r>
              <a:rPr lang="en-US" sz="5400" smtClean="0">
                <a:solidFill>
                  <a:schemeClr val="bg1"/>
                </a:solidFill>
                <a:latin typeface="Andy" pitchFamily="66" charset="0"/>
              </a:rPr>
              <a:t>Thank You for</a:t>
            </a:r>
            <a:br>
              <a:rPr lang="en-US" sz="5400" smtClean="0">
                <a:solidFill>
                  <a:schemeClr val="bg1"/>
                </a:solidFill>
                <a:latin typeface="Andy" pitchFamily="66" charset="0"/>
              </a:rPr>
            </a:br>
            <a:r>
              <a:rPr lang="en-US" sz="5400" smtClean="0">
                <a:solidFill>
                  <a:schemeClr val="bg1"/>
                </a:solidFill>
                <a:latin typeface="Andy" pitchFamily="66" charset="0"/>
              </a:rPr>
              <a:t>Attending </a:t>
            </a:r>
            <a:br>
              <a:rPr lang="en-US" sz="5400" smtClean="0">
                <a:solidFill>
                  <a:schemeClr val="bg1"/>
                </a:solidFill>
                <a:latin typeface="Andy" pitchFamily="66" charset="0"/>
              </a:rPr>
            </a:br>
            <a:r>
              <a:rPr lang="en-US" sz="5400" smtClean="0">
                <a:solidFill>
                  <a:schemeClr val="bg1"/>
                </a:solidFill>
                <a:latin typeface="Andy" pitchFamily="66" charset="0"/>
              </a:rPr>
              <a:t>Tonight</a:t>
            </a:r>
          </a:p>
        </p:txBody>
      </p:sp>
      <p:pic>
        <p:nvPicPr>
          <p:cNvPr id="30723" name="Picture 7" descr="C:\Documents and Settings\Justine\My Documents\My Pictures\eductech\tulips_pink_md_cl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14400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random/>
  </p:transition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79</Words>
  <Application>Microsoft Office PowerPoint</Application>
  <PresentationFormat>On-screen Show (4:3)</PresentationFormat>
  <Paragraphs>63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Times New Roman</vt:lpstr>
      <vt:lpstr>Arial</vt:lpstr>
      <vt:lpstr>Calibri</vt:lpstr>
      <vt:lpstr>Andy</vt:lpstr>
      <vt:lpstr>Default Design</vt:lpstr>
      <vt:lpstr>Meet The Teacher Night  Winter 2004 </vt:lpstr>
      <vt:lpstr>This Months News</vt:lpstr>
      <vt:lpstr>Classroom Policies</vt:lpstr>
      <vt:lpstr>Specials Schedule</vt:lpstr>
      <vt:lpstr>Class Artwork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Attending  Tonight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Justine Devore</dc:creator>
  <cp:lastModifiedBy>Your User Name</cp:lastModifiedBy>
  <cp:revision>8</cp:revision>
  <dcterms:created xsi:type="dcterms:W3CDTF">2004-04-12T01:58:40Z</dcterms:created>
  <dcterms:modified xsi:type="dcterms:W3CDTF">2012-06-09T21:55:34Z</dcterms:modified>
</cp:coreProperties>
</file>