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8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1430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C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ACBB2-75D1-4ECE-8FA1-1C59256080EF}" type="datetimeFigureOut">
              <a:rPr lang="en-US" smtClean="0"/>
              <a:pPr/>
              <a:t>6/13/2012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7B7E-B272-4E2A-A248-50AC8862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sng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ACBB2-75D1-4ECE-8FA1-1C59256080EF}" type="datetimeFigureOut">
              <a:rPr lang="en-US" smtClean="0"/>
              <a:pPr/>
              <a:t>6/13/2012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7B7E-B272-4E2A-A248-50AC8862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FFFFC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ACBB2-75D1-4ECE-8FA1-1C59256080EF}" type="datetimeFigureOut">
              <a:rPr lang="en-US" smtClean="0"/>
              <a:pPr/>
              <a:t>6/13/2012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7B7E-B272-4E2A-A248-50AC8862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ACBB2-75D1-4ECE-8FA1-1C59256080EF}" type="datetimeFigureOut">
              <a:rPr lang="en-US" smtClean="0"/>
              <a:pPr/>
              <a:t>6/13/2012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7B7E-B272-4E2A-A248-50AC8862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8115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209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8115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209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ACBB2-75D1-4ECE-8FA1-1C59256080EF}" type="datetimeFigureOut">
              <a:rPr lang="en-US" smtClean="0"/>
              <a:pPr/>
              <a:t>6/13/2012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7B7E-B272-4E2A-A248-50AC8862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ACBB2-75D1-4ECE-8FA1-1C59256080EF}" type="datetimeFigureOut">
              <a:rPr lang="en-US" smtClean="0"/>
              <a:pPr/>
              <a:t>6/13/2012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7B7E-B272-4E2A-A248-50AC8862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ACBB2-75D1-4ECE-8FA1-1C59256080EF}" type="datetimeFigureOut">
              <a:rPr lang="en-US" smtClean="0"/>
              <a:pPr/>
              <a:t>6/13/2012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7B7E-B272-4E2A-A248-50AC8862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3008313" cy="10541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381000"/>
            <a:ext cx="5111750" cy="57451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ACBB2-75D1-4ECE-8FA1-1C59256080EF}" type="datetimeFigureOut">
              <a:rPr lang="en-US" smtClean="0"/>
              <a:pPr/>
              <a:t>6/13/2012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7B7E-B272-4E2A-A248-50AC8862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ACBB2-75D1-4ECE-8FA1-1C59256080EF}" type="datetimeFigureOut">
              <a:rPr lang="en-US" smtClean="0"/>
              <a:pPr/>
              <a:t>6/13/2012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7B7E-B272-4E2A-A248-50AC8862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ACBB2-75D1-4ECE-8FA1-1C59256080EF}" type="datetimeFigureOut">
              <a:rPr lang="en-US" smtClean="0"/>
              <a:pPr/>
              <a:t>6/13/2012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7B7E-B272-4E2A-A248-50AC8862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45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45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ACBB2-75D1-4ECE-8FA1-1C59256080EF}" type="datetimeFigureOut">
              <a:rPr lang="en-US" smtClean="0"/>
              <a:pPr/>
              <a:t>6/13/2012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E7B7E-B272-4E2A-A248-50AC8862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0"/>
            <a:chOff x="0" y="0"/>
            <a:chExt cx="7415283" cy="4179445"/>
          </a:xfrm>
        </p:grpSpPr>
        <p:pic>
          <p:nvPicPr>
            <p:cNvPr id="8" name="Picture 2" descr="C:\Documents and Settings\walterl\Local Settings\Temporary Internet Files\Content.IE5\V9LZ2EJQ\MP900448522[1].jpg"/>
            <p:cNvPicPr>
              <a:picLocks noChangeAspect="1" noChangeArrowheads="1"/>
            </p:cNvPicPr>
            <p:nvPr/>
          </p:nvPicPr>
          <p:blipFill>
            <a:blip r:embed="rId13"/>
            <a:srcRect l="9041" t="11825" r="9863" b="15109"/>
            <a:stretch>
              <a:fillRect/>
            </a:stretch>
          </p:blipFill>
          <p:spPr bwMode="auto">
            <a:xfrm>
              <a:off x="0" y="0"/>
              <a:ext cx="7415283" cy="4179445"/>
            </a:xfrm>
            <a:prstGeom prst="rect">
              <a:avLst/>
            </a:prstGeom>
            <a:noFill/>
          </p:spPr>
        </p:pic>
        <p:pic>
          <p:nvPicPr>
            <p:cNvPr id="9" name="Picture 2" descr="C:\Documents and Settings\walterl\Local Settings\Temporary Internet Files\Content.IE5\V9LZ2EJQ\MP900448522[1].jpg"/>
            <p:cNvPicPr>
              <a:picLocks noChangeAspect="1" noChangeArrowheads="1"/>
            </p:cNvPicPr>
            <p:nvPr/>
          </p:nvPicPr>
          <p:blipFill>
            <a:blip r:embed="rId13"/>
            <a:srcRect l="11507" t="15766" r="72329" b="22336"/>
            <a:stretch>
              <a:fillRect/>
            </a:stretch>
          </p:blipFill>
          <p:spPr bwMode="auto">
            <a:xfrm rot="5400000">
              <a:off x="2311261" y="-787262"/>
              <a:ext cx="2438400" cy="5841723"/>
            </a:xfrm>
            <a:prstGeom prst="rect">
              <a:avLst/>
            </a:prstGeom>
            <a:noFill/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" y="65532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fld id="{694ACBB2-75D1-4ECE-8FA1-1C59256080EF}" type="datetimeFigureOut">
              <a:rPr lang="en-US" smtClean="0"/>
              <a:pPr/>
              <a:t>6/13/2012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86100" y="65532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532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fld id="{26BE7B7E-B272-4E2A-A248-50AC8862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u="sng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Classroom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Summer 2010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Click to add text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10189359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C2A9FB1-8B5A-49C6-8CC6-9DFFE5DD7F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TS101893593</Template>
  <TotalTime>0</TotalTime>
  <Words>12</Words>
  <Application>Microsoft Office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TS101893593</vt:lpstr>
      <vt:lpstr>Classroom 101</vt:lpstr>
      <vt:lpstr>Click to Add Title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Classroom 101</dc:title>
  <dc:subject/>
  <dc:creator>Your User Name</dc:creator>
  <cp:keywords/>
  <dc:description/>
  <cp:lastModifiedBy>Your User Name</cp:lastModifiedBy>
  <cp:revision>1</cp:revision>
  <dcterms:created xsi:type="dcterms:W3CDTF">2012-06-14T02:53:17Z</dcterms:created>
  <dcterms:modified xsi:type="dcterms:W3CDTF">2012-06-14T02:53:59Z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TC018935939991</vt:lpwstr>
  </property>
</Properties>
</file>