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sldIdLst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30" autoAdjust="0"/>
  </p:normalViewPr>
  <p:slideViewPr>
    <p:cSldViewPr>
      <p:cViewPr varScale="1">
        <p:scale>
          <a:sx n="65" d="100"/>
          <a:sy n="65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D772F3-4985-45DB-AC1F-B6DD28856542}" type="datetimeFigureOut">
              <a:rPr lang="zh-CN" altLang="en-US"/>
              <a:pPr/>
              <a:t>2012-6-13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3CE2DA-55E9-4A6E-AB13-07BB0917C9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2A9C66-5EA2-4923-8DA8-FAAF50558E7D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18B581-17CC-47E3-B003-92AEFBAACBF2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077DE7-75CA-462C-8908-B3D8DE10F1A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377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A2278E-3457-41E9-A262-F9C78F503C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0420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46A8C-4F16-423E-9674-7AA1A03859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431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31FDA-52FC-4BF2-A1B3-BFF93EE421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145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E0291-1B57-4CFC-BDE1-D8C5F7D850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167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D9E412-A4AD-4E0B-B121-821496EF300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144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BF88F0-BD1D-4F46-9A4B-2035EE2D646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612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825444-FEDE-4EA7-BD8F-1F9A47F012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947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D416D-C953-40A9-9B1C-8999F82B88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190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48C957-9AF3-4BB0-9A11-BBBC144095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283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92A968-A63D-4B35-86E3-9A8E5AB051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4745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94FE77-8FBB-46F3-BA5B-3AA6D39694A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3414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5400D-2617-480D-8600-B8366331AA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080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6E8227-9167-4603-A3CC-786514A3704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5110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98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7D7F00-727E-451C-98E4-9EB700A77D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9744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76905-B4BA-4CD6-8A5C-5278F0B37B6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7249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E27E2D-F0E5-46B1-92B6-EABF991EED9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665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4181B-9AEA-4607-8592-5C7220053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7470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82C11-9AD7-43D1-8543-86BA88E1C4B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668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E2F08-1DD1-4D08-916B-C7A9E25065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3232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71555-E306-4C3B-A095-713F62C7B87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6698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7150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71500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DCA79-EC88-4FC8-AFB2-9B157A2C97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123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35DC86B1-3223-4111-A4A8-CA2D035A1CE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986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D06708CB-F017-4EAD-826C-7371363068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olormaster">
  <a:themeElements>
    <a:clrScheme name="1_colormaster 15">
      <a:dk1>
        <a:srgbClr val="C0C0C0"/>
      </a:dk1>
      <a:lt1>
        <a:srgbClr val="FFFFFF"/>
      </a:lt1>
      <a:dk2>
        <a:srgbClr val="000000"/>
      </a:dk2>
      <a:lt2>
        <a:srgbClr val="DDDDDD"/>
      </a:lt2>
      <a:accent1>
        <a:srgbClr val="4D4D4D"/>
      </a:accent1>
      <a:accent2>
        <a:srgbClr val="C0C0C0"/>
      </a:accent2>
      <a:accent3>
        <a:srgbClr val="AAAAAA"/>
      </a:accent3>
      <a:accent4>
        <a:srgbClr val="DADADA"/>
      </a:accent4>
      <a:accent5>
        <a:srgbClr val="B2B2B2"/>
      </a:accent5>
      <a:accent6>
        <a:srgbClr val="AEAEAE"/>
      </a:accent6>
      <a:hlink>
        <a:srgbClr val="777777"/>
      </a:hlink>
      <a:folHlink>
        <a:srgbClr val="FFFFFF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lormaster">
  <a:themeElements>
    <a:clrScheme name="2_colormaster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education-template-11</Template>
  <TotalTime>1</TotalTime>
  <Words>2</Words>
  <Application>Microsoft Office PowerPoint</Application>
  <PresentationFormat>On-screen Show (4:3)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宋体</vt:lpstr>
      <vt:lpstr>1_colormaster</vt:lpstr>
      <vt:lpstr>2_colormaster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1</cp:revision>
  <dcterms:created xsi:type="dcterms:W3CDTF">2012-06-14T03:17:10Z</dcterms:created>
  <dcterms:modified xsi:type="dcterms:W3CDTF">2012-06-14T03:18:47Z</dcterms:modified>
</cp:coreProperties>
</file>