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8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CD74-A085-4040-9B97-833D7C1C5A5F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D3F0-A5D7-4BF4-8C63-9E0986D650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CD74-A085-4040-9B97-833D7C1C5A5F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D3F0-A5D7-4BF4-8C63-9E0986D650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CD74-A085-4040-9B97-833D7C1C5A5F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D3F0-A5D7-4BF4-8C63-9E0986D650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CD74-A085-4040-9B97-833D7C1C5A5F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D3F0-A5D7-4BF4-8C63-9E0986D650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CD74-A085-4040-9B97-833D7C1C5A5F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D3F0-A5D7-4BF4-8C63-9E0986D650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CD74-A085-4040-9B97-833D7C1C5A5F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D3F0-A5D7-4BF4-8C63-9E0986D650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CD74-A085-4040-9B97-833D7C1C5A5F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D3F0-A5D7-4BF4-8C63-9E0986D650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CD74-A085-4040-9B97-833D7C1C5A5F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D3F0-A5D7-4BF4-8C63-9E0986D650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Click icon to add picture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CD74-A085-4040-9B97-833D7C1C5A5F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D3F0-A5D7-4BF4-8C63-9E0986D650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CD74-A085-4040-9B97-833D7C1C5A5F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D3F0-A5D7-4BF4-8C63-9E0986D650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CD74-A085-4040-9B97-833D7C1C5A5F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5D3F0-A5D7-4BF4-8C63-9E0986D650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ACD74-A085-4040-9B97-833D7C1C5A5F}" type="datetimeFigureOut">
              <a:rPr lang="zh-CN" altLang="en-US" smtClean="0"/>
              <a:t>2012-6-13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5D3F0-A5D7-4BF4-8C63-9E0986D650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0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</Template>
  <TotalTime>0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01</vt:lpstr>
      <vt:lpstr>PowerPoint Presentation</vt:lpstr>
      <vt:lpstr>PowerPoint Presentation</vt:lpstr>
      <vt:lpstr>PowerPoint Presentation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Education</dc:subject>
  <dc:creator>Your User Name</dc:creator>
  <cp:keywords>free, PowerPoint template, download, PPT template, PowerPoint templates, slideshow template, POT, POTX, Power Point template, slide show template, festival, Education, Education PowerPoint template</cp:keywords>
  <dc:description>Made by Moyea Software. To find more free PowerPoint templates, please visit http://www.dvd-ppt-slideshow.com/powerpoint-knowledge/powerpoint-templates.html</dc:description>
  <cp:lastModifiedBy>Your User Name</cp:lastModifiedBy>
  <cp:revision>1</cp:revision>
  <dcterms:created xsi:type="dcterms:W3CDTF">2012-06-14T03:21:25Z</dcterms:created>
  <dcterms:modified xsi:type="dcterms:W3CDTF">2012-06-14T03:22:09Z</dcterms:modified>
  <cp:category>PowerPoint template, Education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64440492-4C8B-11D1-8B70-080036B11A03}" pid="4">
    <vt:lpwstr>http://www.dvd-ppt-slideshow.com</vt:lpwstr>
  </property>
</Properties>
</file>