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38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00672-9853-48F8-8175-6D8411D572CD}" type="datetimeFigureOut">
              <a:rPr lang="zh-CN" altLang="en-US" smtClean="0"/>
              <a:t>2012-6-13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3FD53-F50B-445E-A7F3-A832EE8BD6B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00672-9853-48F8-8175-6D8411D572CD}" type="datetimeFigureOut">
              <a:rPr lang="zh-CN" altLang="en-US" smtClean="0"/>
              <a:t>2012-6-13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3FD53-F50B-445E-A7F3-A832EE8BD6B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00672-9853-48F8-8175-6D8411D572CD}" type="datetimeFigureOut">
              <a:rPr lang="zh-CN" altLang="en-US" smtClean="0"/>
              <a:t>2012-6-13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3FD53-F50B-445E-A7F3-A832EE8BD6B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00672-9853-48F8-8175-6D8411D572CD}" type="datetimeFigureOut">
              <a:rPr lang="zh-CN" altLang="en-US" smtClean="0"/>
              <a:t>2012-6-13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3FD53-F50B-445E-A7F3-A832EE8BD6B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00672-9853-48F8-8175-6D8411D572CD}" type="datetimeFigureOut">
              <a:rPr lang="zh-CN" altLang="en-US" smtClean="0"/>
              <a:t>2012-6-13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3FD53-F50B-445E-A7F3-A832EE8BD6B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00672-9853-48F8-8175-6D8411D572CD}" type="datetimeFigureOut">
              <a:rPr lang="zh-CN" altLang="en-US" smtClean="0"/>
              <a:t>2012-6-13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3FD53-F50B-445E-A7F3-A832EE8BD6B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00672-9853-48F8-8175-6D8411D572CD}" type="datetimeFigureOut">
              <a:rPr lang="zh-CN" altLang="en-US" smtClean="0"/>
              <a:t>2012-6-13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3FD53-F50B-445E-A7F3-A832EE8BD6B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00672-9853-48F8-8175-6D8411D572CD}" type="datetimeFigureOut">
              <a:rPr lang="zh-CN" altLang="en-US" smtClean="0"/>
              <a:t>2012-6-13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3FD53-F50B-445E-A7F3-A832EE8BD6B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 smtClean="0"/>
              <a:t>Click icon to add picture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00672-9853-48F8-8175-6D8411D572CD}" type="datetimeFigureOut">
              <a:rPr lang="zh-CN" altLang="en-US" smtClean="0"/>
              <a:t>2012-6-13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3FD53-F50B-445E-A7F3-A832EE8BD6B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00672-9853-48F8-8175-6D8411D572CD}" type="datetimeFigureOut">
              <a:rPr lang="zh-CN" altLang="en-US" smtClean="0"/>
              <a:t>2012-6-13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3FD53-F50B-445E-A7F3-A832EE8BD6B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00672-9853-48F8-8175-6D8411D572CD}" type="datetimeFigureOut">
              <a:rPr lang="zh-CN" altLang="en-US" smtClean="0"/>
              <a:t>2012-6-13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3FD53-F50B-445E-A7F3-A832EE8BD6B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D00672-9853-48F8-8175-6D8411D572CD}" type="datetimeFigureOut">
              <a:rPr lang="zh-CN" altLang="en-US" smtClean="0"/>
              <a:t>2012-6-13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83FD53-F50B-445E-A7F3-A832EE8BD6B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8596" y="1142984"/>
            <a:ext cx="5572164" cy="1143000"/>
          </a:xfrm>
        </p:spPr>
        <p:txBody>
          <a:bodyPr>
            <a:normAutofit/>
          </a:bodyPr>
          <a:lstStyle/>
          <a:p>
            <a:r>
              <a:rPr lang="en-US" altLang="zh-CN" sz="3600" dirty="0" smtClean="0">
                <a:solidFill>
                  <a:schemeClr val="accent2">
                    <a:lumMod val="75000"/>
                  </a:schemeClr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Thank you!</a:t>
            </a:r>
            <a:endParaRPr lang="zh-CN" altLang="en-US" sz="3600" dirty="0">
              <a:solidFill>
                <a:schemeClr val="accent2">
                  <a:lumMod val="75000"/>
                </a:schemeClr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0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04</Template>
  <TotalTime>0</TotalTime>
  <Words>3</Words>
  <Application>Microsoft Office PowerPoint</Application>
  <PresentationFormat>On-screen Show (4:3)</PresentationFormat>
  <Paragraphs>1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04</vt:lpstr>
      <vt:lpstr>PowerPoint Presentation</vt:lpstr>
      <vt:lpstr>PowerPoint Presentation</vt:lpstr>
      <vt:lpstr>Thank you!</vt:lpstr>
    </vt:vector>
  </TitlesOfParts>
  <Company>Your Company Name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Education</dc:subject>
  <dc:creator>Your User Name</dc:creator>
  <cp:keywords>free, PowerPoint template, download, PPT template, PowerPoint templates, slideshow template, POT, POTX, Power Point template, slide show template, festival, Education, Education PowerPoint template</cp:keywords>
  <dc:description>Made by Moyea Software. To find more free PowerPoint templates, please visit http://www.dvd-ppt-slideshow.com/powerpoint-knowledge/powerpoint-templates.html</dc:description>
  <cp:lastModifiedBy>Your User Name</cp:lastModifiedBy>
  <cp:revision>1</cp:revision>
  <dcterms:created xsi:type="dcterms:W3CDTF">2012-06-14T03:22:35Z</dcterms:created>
  <dcterms:modified xsi:type="dcterms:W3CDTF">2012-06-14T03:23:10Z</dcterms:modified>
  <cp:category>PowerPoint template, Education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64440492-4C8B-11D1-8B70-080036B11A03}" pid="4">
    <vt:lpwstr>http://www.dvd-ppt-slideshow.com</vt:lpwstr>
  </property>
</Properties>
</file>