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8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2021-6BAB-40AC-921C-8D832386057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6E51-0AF4-49A6-8C75-356232B7FA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2021-6BAB-40AC-921C-8D832386057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6E51-0AF4-49A6-8C75-356232B7FA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2021-6BAB-40AC-921C-8D832386057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6E51-0AF4-49A6-8C75-356232B7FA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2021-6BAB-40AC-921C-8D832386057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6E51-0AF4-49A6-8C75-356232B7FA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2021-6BAB-40AC-921C-8D832386057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6E51-0AF4-49A6-8C75-356232B7FA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2021-6BAB-40AC-921C-8D832386057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6E51-0AF4-49A6-8C75-356232B7FA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2021-6BAB-40AC-921C-8D832386057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6E51-0AF4-49A6-8C75-356232B7FA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2021-6BAB-40AC-921C-8D832386057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6E51-0AF4-49A6-8C75-356232B7FA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Click icon to add picture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2021-6BAB-40AC-921C-8D832386057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6E51-0AF4-49A6-8C75-356232B7FA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2021-6BAB-40AC-921C-8D832386057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6E51-0AF4-49A6-8C75-356232B7FA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72021-6BAB-40AC-921C-8D832386057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6E51-0AF4-49A6-8C75-356232B7FA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72021-6BAB-40AC-921C-8D832386057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B6E51-0AF4-49A6-8C75-356232B7FA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4572016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CN" sz="3600" dirty="0" smtClean="0">
                <a:solidFill>
                  <a:srgbClr val="FFC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Thank you!</a:t>
            </a:r>
            <a:endParaRPr lang="zh-CN" altLang="en-US" sz="3600" dirty="0">
              <a:solidFill>
                <a:srgbClr val="FFC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0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05</Template>
  <TotalTime>0</TotalTime>
  <Words>3</Words>
  <Application>Microsoft Office PowerPoint</Application>
  <PresentationFormat>On-screen Show (4:3)</PresentationFormat>
  <Paragraphs>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05</vt:lpstr>
      <vt:lpstr>PowerPoint Presentation</vt:lpstr>
      <vt:lpstr>PowerPoint Presentation</vt:lpstr>
      <vt:lpstr>Thank you!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Education</dc:subject>
  <dc:creator>Your User Name</dc:creator>
  <cp:keywords>free, PowerPoint template, download, PPT template, PowerPoint templates, slideshow template, POT, POTX, Power Point template, slide show template, festival, Education, Education PowerPoint template</cp:keywords>
  <dc:description>Made by Moyea Software. To find more free PowerPoint templates, please visit http://www.dvd-ppt-slideshow.com/powerpoint-knowledge/powerpoint-templates.html</dc:description>
  <cp:lastModifiedBy>Your User Name</cp:lastModifiedBy>
  <cp:revision>1</cp:revision>
  <dcterms:created xsi:type="dcterms:W3CDTF">2012-06-14T03:23:26Z</dcterms:created>
  <dcterms:modified xsi:type="dcterms:W3CDTF">2012-06-14T03:23:43Z</dcterms:modified>
  <cp:category>PowerPoint template, Education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64440492-4C8B-11D1-8B70-080036B11A03}" pid="4">
    <vt:lpwstr>http://www.dvd-ppt-slideshow.com</vt:lpwstr>
  </property>
</Properties>
</file>