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2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30" autoAdjust="0"/>
  </p:normalViewPr>
  <p:slideViewPr>
    <p:cSldViewPr>
      <p:cViewPr varScale="1">
        <p:scale>
          <a:sx n="65" d="100"/>
          <a:sy n="65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2CBEC9F-B130-4027-B700-D4FD7DB0B1F8}" type="datetimeFigureOut">
              <a:rPr lang="zh-CN" altLang="en-US"/>
              <a:pPr/>
              <a:t>2012-6-13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4C5586-936D-4C2C-B2D0-2F9C076BDA7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86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07609A-6216-460D-AC37-5F4C1C91F83F}" type="slidenum">
              <a:rPr lang="zh-CN" altLang="en-US"/>
              <a:pPr eaLnBrk="1" hangingPunct="1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1937AF-1FF0-45D3-B2C5-ACEC31E5142C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C6AD9B-26DB-4E14-AB21-1B76334D181C}" type="slidenum">
              <a:rPr lang="zh-CN" altLang="en-US"/>
              <a:pPr eaLnBrk="1" hangingPunct="1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E9523D-AE8D-4A77-93D0-2F3A4D86C52C}" type="slidenum">
              <a:rPr lang="zh-CN" altLang="en-US"/>
              <a:pPr eaLnBrk="1" hangingPunct="1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07C2A-CF26-4F2D-B483-2C16436015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53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BB0CA5-0F3E-4A1F-8A15-2CE89DF3308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7867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50C70F-CCB2-460E-B33A-421AD4AC5DE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140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23D2EA-6421-491E-B91B-14FA035DEC7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4239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114118-82CC-4D35-B5AD-677C2CC0EE7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236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6E82F4-C4FC-46F1-9820-578E4D448A1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5235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E2475-EB4E-4DD9-BBC2-884D625683B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4894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12E2B-B414-478C-A926-205ADF07FE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9701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2F8B9D-D012-4F07-925D-F18DD264DE5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831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92949D-89EE-48EF-9DE1-4F8AEF566A8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3259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45E909-832F-4214-A88D-257714B15A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193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FBE727-28D1-4708-BCE2-B5F06B2F098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0539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7E4F8-D466-4D7D-BB1B-06C3DB7E34E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8410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66B87F-695E-4554-96AF-6C569131440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1103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CC99EF-43E0-489F-BC09-7D1E0B87559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73166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E12BE-4A43-4077-A712-90794EC5264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60638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C28706-E423-45EF-B7FE-E8238E92BF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9310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BF3E39-1081-4445-B462-BFC7803D299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56479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FE2429-8D36-450A-8A58-9E7F2765DE4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4771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BC01E-BFE8-4FD5-B804-163CA5E912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66553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0A1549-7F3D-4BD0-BAFF-A787345C3E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0257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CBAF79-9717-4801-9E00-906E3FCD0E0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09282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4489B4-FC8D-4B2E-8DB1-7313F1A39EA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83404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FBF126-C56D-4F35-95A9-6B832703C12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448789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38235E-E8AE-4946-A469-9E3EAE3B345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9784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9DACFE-1848-4A01-9324-72712332BC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10122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5062BF-0BA2-4595-BB2F-55B020A786E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9270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29AB95-6FAB-403A-AB44-4F8A60B7CCA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68804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B18597-233B-4254-A0C9-246167058AB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2538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91CDB-7A44-4D9B-A9B9-0C661BEA59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1194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E098E7-191D-445F-8675-48F833A00C3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32071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1924-BD02-457D-9187-DE5E96E1E9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637396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11C557-52FA-47B2-82B4-F9E8325852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29696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1FFDBF-CA70-4F26-BE02-9B94659CF2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20255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98D1C6-81F3-43ED-B486-E94C8F7FBA4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7725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5D2FA2-6EC4-49D7-8E84-0F472F6377E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38521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6F566-DEFA-4765-8EAD-0C52047081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05631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FA1A73-1B30-40E2-BA64-0BDCC4C273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92519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541280-38CF-4D7A-BF76-92B491EE7B9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58976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D6A8AB-B27C-4D9B-9399-5280B1F9A0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58165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27D680-0707-4BB1-A734-F00DB1BBD18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23773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C1140-6D39-434F-9BF3-1826C606EF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36756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4C2A83-D63E-4BC2-A5F4-20AD5ACA75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26177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444F5C-63C7-41D1-92E9-064D7ADFA1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118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7C38D253-6A3B-4560-B69D-44BA1DCEC6F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DB77D16B-D03F-464A-967E-9D2DB55F50A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F17EAD23-A788-4197-88E3-1F3BC997E74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61A86837-4CBF-4C9A-96DE-1A60D6FCB0C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education-template-3</Template>
  <TotalTime>0</TotalTime>
  <Words>4</Words>
  <Application>Microsoft Office PowerPoint</Application>
  <PresentationFormat>On-screen Show (4:3)</PresentationFormat>
  <Paragraphs>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宋体</vt:lpstr>
      <vt:lpstr>1_colormaster</vt:lpstr>
      <vt:lpstr>2_colormaster</vt:lpstr>
      <vt:lpstr>3_colormaster</vt:lpstr>
      <vt:lpstr>4_colormaster</vt:lpstr>
      <vt:lpstr>PowerPoint Presentation</vt:lpstr>
      <vt:lpstr>PowerPoint Presentation</vt:lpstr>
      <vt:lpstr>PowerPoint Presentation</vt:lpstr>
      <vt:lpstr>PowerPoint Presentation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Your User Name</dc:creator>
  <cp:lastModifiedBy>Your User Name</cp:lastModifiedBy>
  <cp:revision>1</cp:revision>
  <dcterms:created xsi:type="dcterms:W3CDTF">2012-06-14T03:24:13Z</dcterms:created>
  <dcterms:modified xsi:type="dcterms:W3CDTF">2012-06-14T03:25:10Z</dcterms:modified>
</cp:coreProperties>
</file>