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7"/>
  </p:notesMasterIdLst>
  <p:sldIdLst>
    <p:sldId id="256" r:id="rId4"/>
    <p:sldId id="257" r:id="rId5"/>
    <p:sldId id="258" r:id="rId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4" autoAdjust="0"/>
    <p:restoredTop sz="94630" autoAdjust="0"/>
  </p:normalViewPr>
  <p:slideViewPr>
    <p:cSldViewPr>
      <p:cViewPr varScale="1">
        <p:scale>
          <a:sx n="65" d="100"/>
          <a:sy n="65" d="100"/>
        </p:scale>
        <p:origin x="-132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D119DA8-F75D-41AF-A599-945586BBDD67}" type="datetimeFigureOut">
              <a:rPr lang="zh-CN" altLang="en-US"/>
              <a:pPr/>
              <a:t>2012-6-13</a:t>
            </a:fld>
            <a:endParaRPr lang="zh-CN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193AED4-BCCA-4E74-9C89-48F4886993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739347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76E3CD9-700F-4181-B34D-1670E6267413}" type="slidenum">
              <a:rPr lang="zh-CN" altLang="en-US"/>
              <a:pPr eaLnBrk="1" hangingPunct="1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F4D583C-6F4E-4486-9221-B715D9726516}" type="slidenum">
              <a:rPr lang="zh-CN" altLang="en-US"/>
              <a:pPr eaLnBrk="1" hangingPunct="1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1D86924-46A1-4A41-9A28-67C74DB30F3F}" type="slidenum">
              <a:rPr lang="zh-CN" altLang="en-US"/>
              <a:pPr eaLnBrk="1" hangingPunct="1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7F1CB1-0757-4CDC-BB8B-6AECA414D940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1683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F1FFAA-5D0A-47C4-9732-4E0A71A09B3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197093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5CC21A-743A-4CC3-B929-65138C17AA79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035063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96CE50-DC12-4B57-9D15-F2C35FF9BD43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283385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9DAD89F-7165-4FC0-A459-1DB0F31C7F5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26203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B45075-1160-45E0-9538-0CAF9D17A91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60664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C377D8-FB3F-4ECA-BDA4-6C858B231E77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28427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5F91FC-54E0-4A18-9D54-44E7675AE71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21434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zh-CN" noProof="0" smtClean="0"/>
              <a:t>Click icon to add picture</a:t>
            </a:r>
            <a:endParaRPr lang="zh-CN" alt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BB6B339-FE0C-4E15-8EA3-B2A4F9F9482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46851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973A2E-7F8A-4D7B-ADCA-EC951953CA8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949203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85BE2FA-29BD-444B-B431-CFB26F241E6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409656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076481-83F3-4FBC-A3C9-AD98F21D665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140093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7122C7-9236-4EB9-923E-49BA24E0A0B6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681496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825DA53-87D7-481E-9CA5-8520472DB6C1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800032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FAA0F3-E35C-48BE-B832-ED0A5F00D241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734677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4A07426-8702-4DF5-91B9-DC0FBDC16FB0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9023015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D2C97B-0E04-4781-ABA2-C40B38F30336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689298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D87A44-65F2-4279-B6E3-3EFDFE2EAAF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073785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FF5BD8-D6BC-418A-A999-314968F9DFA3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11295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BE0FE9-F1D1-412A-9CA1-BFBAA40659E2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83770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83F1CC-EB6F-44C2-BDC2-CB8B7F781FCC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13732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67914E-AFB7-4C18-B08A-31841DC394B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37488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69EA4E-12B8-41F5-8D2A-7E89A0D4D767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6814591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6A19DB-4E6C-46C2-9B6F-8B868A937A20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901221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A43C45-8B79-43DD-AD1A-D8399A13404D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3739418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9B8E9A-4B35-470E-8FA1-FD83B5BB9A6E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6386169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8EBB16-80D7-40A3-9DF2-4D958ED6F8C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0810978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242D2F5-59DC-462B-9737-38822D18902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474571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5AE75B-958E-4ADB-86B3-55E8FBCEDF96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049457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C6F91D-405C-4E93-97DE-9C06CE46968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9636593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85807E-C507-45C7-ACF5-913CAAF02DB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1019888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87CB67-5C92-49E4-9D70-857B28A7F3A2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26695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AF8923-371C-464D-80F2-37BD6FAACD7E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40299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  <a:endParaRPr lang="en-US" altLang="zh-CN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altLang="zh-CN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宋体" charset="-122"/>
              </a:defRPr>
            </a:lvl1pPr>
          </a:lstStyle>
          <a:p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宋体" charset="-122"/>
              </a:defRPr>
            </a:lvl1pPr>
          </a:lstStyle>
          <a:p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宋体" charset="-122"/>
              </a:defRPr>
            </a:lvl1pPr>
          </a:lstStyle>
          <a:p>
            <a:fld id="{252C428B-8252-4EC3-8128-8147E895A2DB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宋体" charset="-122"/>
              </a:defRPr>
            </a:lvl1pPr>
          </a:lstStyle>
          <a:p>
            <a:endParaRPr lang="en-US" altLang="zh-CN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宋体" charset="-122"/>
              </a:defRPr>
            </a:lvl1pPr>
          </a:lstStyle>
          <a:p>
            <a:endParaRPr lang="en-US" altLang="zh-CN"/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宋体" charset="-122"/>
              </a:defRPr>
            </a:lvl1pPr>
          </a:lstStyle>
          <a:p>
            <a:fld id="{BAF24376-504E-4155-B72E-2BCF41E9C6DD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宋体" charset="-122"/>
              </a:defRPr>
            </a:lvl1pPr>
          </a:lstStyle>
          <a:p>
            <a:endParaRPr lang="en-US" altLang="zh-CN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宋体" charset="-122"/>
              </a:defRPr>
            </a:lvl1pPr>
          </a:lstStyle>
          <a:p>
            <a:endParaRPr lang="en-US" altLang="zh-CN"/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宋体" charset="-122"/>
              </a:defRPr>
            </a:lvl1pPr>
          </a:lstStyle>
          <a:p>
            <a:fld id="{EBBA1A8B-613C-4688-ADAC-F0266D247541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ducation-template-9">
  <a:themeElements>
    <a:clrScheme name="">
      <a:dk1>
        <a:srgbClr val="000000"/>
      </a:dk1>
      <a:lt1>
        <a:srgbClr val="996600"/>
      </a:lt1>
      <a:dk2>
        <a:srgbClr val="1C1C1C"/>
      </a:dk2>
      <a:lt2>
        <a:srgbClr val="4D4D4D"/>
      </a:lt2>
      <a:accent1>
        <a:srgbClr val="FF0000"/>
      </a:accent1>
      <a:accent2>
        <a:srgbClr val="FF6699"/>
      </a:accent2>
      <a:accent3>
        <a:srgbClr val="CAB8AA"/>
      </a:accent3>
      <a:accent4>
        <a:srgbClr val="000000"/>
      </a:accent4>
      <a:accent5>
        <a:srgbClr val="FFAAAA"/>
      </a:accent5>
      <a:accent6>
        <a:srgbClr val="E75C8A"/>
      </a:accent6>
      <a:hlink>
        <a:srgbClr val="CC00CC"/>
      </a:hlink>
      <a:folHlink>
        <a:srgbClr val="FFCC00"/>
      </a:folHlink>
    </a:clrScheme>
    <a:fontScheme name="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colormaster">
  <a:themeElements>
    <a:clrScheme name="">
      <a:dk1>
        <a:srgbClr val="000000"/>
      </a:dk1>
      <a:lt1>
        <a:srgbClr val="996600"/>
      </a:lt1>
      <a:dk2>
        <a:srgbClr val="1C1C1C"/>
      </a:dk2>
      <a:lt2>
        <a:srgbClr val="4D4D4D"/>
      </a:lt2>
      <a:accent1>
        <a:srgbClr val="FF0000"/>
      </a:accent1>
      <a:accent2>
        <a:srgbClr val="FF6699"/>
      </a:accent2>
      <a:accent3>
        <a:srgbClr val="CAB8AA"/>
      </a:accent3>
      <a:accent4>
        <a:srgbClr val="000000"/>
      </a:accent4>
      <a:accent5>
        <a:srgbClr val="FFAAAA"/>
      </a:accent5>
      <a:accent6>
        <a:srgbClr val="E75C8A"/>
      </a:accent6>
      <a:hlink>
        <a:srgbClr val="CC00CC"/>
      </a:hlink>
      <a:folHlink>
        <a:srgbClr val="FFCC00"/>
      </a:folHlink>
    </a:clrScheme>
    <a:fontScheme name="1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colormaster">
  <a:themeElements>
    <a:clrScheme name="">
      <a:dk1>
        <a:srgbClr val="000000"/>
      </a:dk1>
      <a:lt1>
        <a:srgbClr val="996600"/>
      </a:lt1>
      <a:dk2>
        <a:srgbClr val="1C1C1C"/>
      </a:dk2>
      <a:lt2>
        <a:srgbClr val="4D4D4D"/>
      </a:lt2>
      <a:accent1>
        <a:srgbClr val="FF0000"/>
      </a:accent1>
      <a:accent2>
        <a:srgbClr val="FF6699"/>
      </a:accent2>
      <a:accent3>
        <a:srgbClr val="CAB8AA"/>
      </a:accent3>
      <a:accent4>
        <a:srgbClr val="000000"/>
      </a:accent4>
      <a:accent5>
        <a:srgbClr val="FFAAAA"/>
      </a:accent5>
      <a:accent6>
        <a:srgbClr val="E75C8A"/>
      </a:accent6>
      <a:hlink>
        <a:srgbClr val="CC00CC"/>
      </a:hlink>
      <a:folHlink>
        <a:srgbClr val="FFCC00"/>
      </a:folHlink>
    </a:clrScheme>
    <a:fontScheme name="2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education-template-9</Template>
  <TotalTime>1</TotalTime>
  <Words>3</Words>
  <Application>Microsoft Office PowerPoint</Application>
  <PresentationFormat>On-screen Show (4:3)</PresentationFormat>
  <Paragraphs>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Calibri</vt:lpstr>
      <vt:lpstr>宋体</vt:lpstr>
      <vt:lpstr>education-template-9</vt:lpstr>
      <vt:lpstr>1_colormaster</vt:lpstr>
      <vt:lpstr>2_colormaster</vt:lpstr>
      <vt:lpstr>PowerPoint Presentation</vt:lpstr>
      <vt:lpstr>PowerPoint Presentation</vt:lpstr>
      <vt:lpstr>PowerPoint Presentation</vt:lpstr>
    </vt:vector>
  </TitlesOfParts>
  <Company>Your Company Name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Your User Name</dc:creator>
  <cp:lastModifiedBy>Your User Name</cp:lastModifiedBy>
  <cp:revision>1</cp:revision>
  <dcterms:created xsi:type="dcterms:W3CDTF">2012-06-14T03:25:31Z</dcterms:created>
  <dcterms:modified xsi:type="dcterms:W3CDTF">2012-06-14T03:27:03Z</dcterms:modified>
</cp:coreProperties>
</file>