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380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A2AA09B-2A90-4561-866E-B0CD32141D2D}" type="datetimeFigureOut">
              <a:rPr lang="zh-CN" altLang="en-US"/>
              <a:pPr/>
              <a:t>2012-6-13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89A63FE-012D-4BF0-8CAF-04F47A86A91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73656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2151FAD-170F-4BAF-AB5C-7190EF8CA737}" type="slidenum">
              <a:rPr lang="zh-CN" altLang="en-US"/>
              <a:pPr eaLnBrk="1" hangingPunct="1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666D496-00EF-48BB-B5DA-9C870E4320A6}" type="slidenum">
              <a:rPr lang="zh-CN" altLang="en-US"/>
              <a:pPr eaLnBrk="1" hangingPunct="1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C1403EB-DA8B-4484-A36D-6F275B2D42D9}" type="slidenum">
              <a:rPr lang="zh-CN" altLang="en-US"/>
              <a:pPr eaLnBrk="1" hangingPunct="1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DE9C7DF-6D1B-4438-95AB-A80B616C621E}" type="slidenum">
              <a:rPr lang="zh-CN" altLang="en-US"/>
              <a:pPr eaLnBrk="1" hangingPunct="1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773C4D-5A04-41CB-885B-5E707331882F}" type="datetimeFigureOut">
              <a:rPr lang="fr-FR" altLang="zh-CN"/>
              <a:pPr/>
              <a:t>13/06/2012</a:t>
            </a:fld>
            <a:endParaRPr lang="fr-CA" altLang="zh-CN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 altLang="zh-CN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6C403C-4E85-438F-8241-5E22F826D8CB}" type="slidenum">
              <a:rPr lang="fr-CA" altLang="zh-CN"/>
              <a:pPr/>
              <a:t>‹#›</a:t>
            </a:fld>
            <a:endParaRPr lang="fr-CA" altLang="zh-CN"/>
          </a:p>
        </p:txBody>
      </p:sp>
    </p:spTree>
    <p:extLst>
      <p:ext uri="{BB962C8B-B14F-4D97-AF65-F5344CB8AC3E}">
        <p14:creationId xmlns:p14="http://schemas.microsoft.com/office/powerpoint/2010/main" val="1309254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6DAE41E-29CA-4C9D-87FC-428D89665632}" type="datetimeFigureOut">
              <a:rPr lang="fr-FR" altLang="zh-CN"/>
              <a:pPr/>
              <a:t>13/06/2012</a:t>
            </a:fld>
            <a:endParaRPr lang="fr-CA" altLang="zh-CN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 altLang="zh-CN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0EAB42-6957-4C3C-BCDF-A481FF74BEA7}" type="slidenum">
              <a:rPr lang="fr-CA" altLang="zh-CN"/>
              <a:pPr/>
              <a:t>‹#›</a:t>
            </a:fld>
            <a:endParaRPr lang="fr-CA" altLang="zh-CN"/>
          </a:p>
        </p:txBody>
      </p:sp>
    </p:spTree>
    <p:extLst>
      <p:ext uri="{BB962C8B-B14F-4D97-AF65-F5344CB8AC3E}">
        <p14:creationId xmlns:p14="http://schemas.microsoft.com/office/powerpoint/2010/main" val="3231045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08F34A3-8AF7-4970-A0EE-E76AFF8AE438}" type="datetimeFigureOut">
              <a:rPr lang="fr-FR" altLang="zh-CN"/>
              <a:pPr/>
              <a:t>13/06/2012</a:t>
            </a:fld>
            <a:endParaRPr lang="fr-CA" altLang="zh-CN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 altLang="zh-CN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D4D852-AD2A-407C-A4C6-DB713361022D}" type="slidenum">
              <a:rPr lang="fr-CA" altLang="zh-CN"/>
              <a:pPr/>
              <a:t>‹#›</a:t>
            </a:fld>
            <a:endParaRPr lang="fr-CA" altLang="zh-CN"/>
          </a:p>
        </p:txBody>
      </p:sp>
    </p:spTree>
    <p:extLst>
      <p:ext uri="{BB962C8B-B14F-4D97-AF65-F5344CB8AC3E}">
        <p14:creationId xmlns:p14="http://schemas.microsoft.com/office/powerpoint/2010/main" val="3205885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404DB5-8795-49BD-ADE4-13DA5D6CEE82}" type="datetimeFigureOut">
              <a:rPr lang="fr-FR" altLang="zh-CN"/>
              <a:pPr/>
              <a:t>13/06/2012</a:t>
            </a:fld>
            <a:endParaRPr lang="fr-CA" altLang="zh-CN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 altLang="zh-CN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36920A-1A75-4B9E-8999-0362D52EF4F9}" type="slidenum">
              <a:rPr lang="fr-CA" altLang="zh-CN"/>
              <a:pPr/>
              <a:t>‹#›</a:t>
            </a:fld>
            <a:endParaRPr lang="fr-CA" altLang="zh-CN"/>
          </a:p>
        </p:txBody>
      </p:sp>
    </p:spTree>
    <p:extLst>
      <p:ext uri="{BB962C8B-B14F-4D97-AF65-F5344CB8AC3E}">
        <p14:creationId xmlns:p14="http://schemas.microsoft.com/office/powerpoint/2010/main" val="3599399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4ED760D-7360-4B86-A1FF-EC3AFA11C2C6}" type="datetimeFigureOut">
              <a:rPr lang="fr-FR" altLang="zh-CN"/>
              <a:pPr/>
              <a:t>13/06/2012</a:t>
            </a:fld>
            <a:endParaRPr lang="fr-CA" altLang="zh-CN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 altLang="zh-CN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E3AAE1-AE10-4537-9AB8-BE93EED30622}" type="slidenum">
              <a:rPr lang="fr-CA" altLang="zh-CN"/>
              <a:pPr/>
              <a:t>‹#›</a:t>
            </a:fld>
            <a:endParaRPr lang="fr-CA" altLang="zh-CN"/>
          </a:p>
        </p:txBody>
      </p:sp>
    </p:spTree>
    <p:extLst>
      <p:ext uri="{BB962C8B-B14F-4D97-AF65-F5344CB8AC3E}">
        <p14:creationId xmlns:p14="http://schemas.microsoft.com/office/powerpoint/2010/main" val="1656641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302769D-B8C8-4372-A9EC-94E5059F844F}" type="datetimeFigureOut">
              <a:rPr lang="fr-FR" altLang="zh-CN"/>
              <a:pPr/>
              <a:t>13/06/2012</a:t>
            </a:fld>
            <a:endParaRPr lang="fr-CA" altLang="zh-CN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 altLang="zh-CN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3F89B8-C839-425F-B1E1-3769ACA8E9DB}" type="slidenum">
              <a:rPr lang="fr-CA" altLang="zh-CN"/>
              <a:pPr/>
              <a:t>‹#›</a:t>
            </a:fld>
            <a:endParaRPr lang="fr-CA" altLang="zh-CN"/>
          </a:p>
        </p:txBody>
      </p:sp>
    </p:spTree>
    <p:extLst>
      <p:ext uri="{BB962C8B-B14F-4D97-AF65-F5344CB8AC3E}">
        <p14:creationId xmlns:p14="http://schemas.microsoft.com/office/powerpoint/2010/main" val="2791161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4502641-9F78-4A2F-ABC4-8E619DC08743}" type="datetimeFigureOut">
              <a:rPr lang="fr-FR" altLang="zh-CN"/>
              <a:pPr/>
              <a:t>13/06/2012</a:t>
            </a:fld>
            <a:endParaRPr lang="fr-CA" altLang="zh-CN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 altLang="zh-CN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FD608E-79D0-4726-A6BF-6484060FD3E2}" type="slidenum">
              <a:rPr lang="fr-CA" altLang="zh-CN"/>
              <a:pPr/>
              <a:t>‹#›</a:t>
            </a:fld>
            <a:endParaRPr lang="fr-CA" altLang="zh-CN"/>
          </a:p>
        </p:txBody>
      </p:sp>
    </p:spTree>
    <p:extLst>
      <p:ext uri="{BB962C8B-B14F-4D97-AF65-F5344CB8AC3E}">
        <p14:creationId xmlns:p14="http://schemas.microsoft.com/office/powerpoint/2010/main" val="3564868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7F963E-0BA2-4EE2-BCFE-816103C54857}" type="datetimeFigureOut">
              <a:rPr lang="fr-FR" altLang="zh-CN"/>
              <a:pPr/>
              <a:t>13/06/2012</a:t>
            </a:fld>
            <a:endParaRPr lang="fr-CA" altLang="zh-CN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 altLang="zh-CN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A01938-76FC-4124-AB28-5C2D6C355B36}" type="slidenum">
              <a:rPr lang="fr-CA" altLang="zh-CN"/>
              <a:pPr/>
              <a:t>‹#›</a:t>
            </a:fld>
            <a:endParaRPr lang="fr-CA" altLang="zh-CN"/>
          </a:p>
        </p:txBody>
      </p:sp>
    </p:spTree>
    <p:extLst>
      <p:ext uri="{BB962C8B-B14F-4D97-AF65-F5344CB8AC3E}">
        <p14:creationId xmlns:p14="http://schemas.microsoft.com/office/powerpoint/2010/main" val="703079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B30A5B6-4C19-4BE3-A5E5-B03E72B94B56}" type="datetimeFigureOut">
              <a:rPr lang="fr-FR" altLang="zh-CN"/>
              <a:pPr/>
              <a:t>13/06/2012</a:t>
            </a:fld>
            <a:endParaRPr lang="fr-CA" altLang="zh-CN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 altLang="zh-CN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F2181F-F552-4E2D-9E42-390BCF4F15BD}" type="slidenum">
              <a:rPr lang="fr-CA" altLang="zh-CN"/>
              <a:pPr/>
              <a:t>‹#›</a:t>
            </a:fld>
            <a:endParaRPr lang="fr-CA" altLang="zh-CN"/>
          </a:p>
        </p:txBody>
      </p:sp>
    </p:spTree>
    <p:extLst>
      <p:ext uri="{BB962C8B-B14F-4D97-AF65-F5344CB8AC3E}">
        <p14:creationId xmlns:p14="http://schemas.microsoft.com/office/powerpoint/2010/main" val="1587015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D6AD34B-0D30-4803-9A14-5EF4EAED484D}" type="datetimeFigureOut">
              <a:rPr lang="fr-FR" altLang="zh-CN"/>
              <a:pPr/>
              <a:t>13/06/2012</a:t>
            </a:fld>
            <a:endParaRPr lang="fr-CA" altLang="zh-CN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 altLang="zh-CN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49F21C-B152-43A4-B196-0F9412188D03}" type="slidenum">
              <a:rPr lang="fr-CA" altLang="zh-CN"/>
              <a:pPr/>
              <a:t>‹#›</a:t>
            </a:fld>
            <a:endParaRPr lang="fr-CA" altLang="zh-CN"/>
          </a:p>
        </p:txBody>
      </p:sp>
    </p:spTree>
    <p:extLst>
      <p:ext uri="{BB962C8B-B14F-4D97-AF65-F5344CB8AC3E}">
        <p14:creationId xmlns:p14="http://schemas.microsoft.com/office/powerpoint/2010/main" val="392687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1BB7A7-3888-48CA-8C28-A2F1DCB2683F}" type="datetimeFigureOut">
              <a:rPr lang="fr-FR" altLang="zh-CN"/>
              <a:pPr/>
              <a:t>13/06/2012</a:t>
            </a:fld>
            <a:endParaRPr lang="fr-CA" altLang="zh-CN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 altLang="zh-CN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2E34DF-7AAC-4483-B66A-2B80B24D0915}" type="slidenum">
              <a:rPr lang="fr-CA" altLang="zh-CN"/>
              <a:pPr/>
              <a:t>‹#›</a:t>
            </a:fld>
            <a:endParaRPr lang="fr-CA" altLang="zh-CN"/>
          </a:p>
        </p:txBody>
      </p:sp>
    </p:spTree>
    <p:extLst>
      <p:ext uri="{BB962C8B-B14F-4D97-AF65-F5344CB8AC3E}">
        <p14:creationId xmlns:p14="http://schemas.microsoft.com/office/powerpoint/2010/main" val="923690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zh-CN" smtClean="0"/>
              <a:t>Cliquez pour modifier le style du titre</a:t>
            </a:r>
            <a:endParaRPr lang="fr-CA" altLang="zh-CN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zh-CN" smtClean="0"/>
              <a:t>Cliquez pour modifier les styles du texte du masque</a:t>
            </a:r>
          </a:p>
          <a:p>
            <a:pPr lvl="1"/>
            <a:r>
              <a:rPr lang="fr-FR" altLang="zh-CN" smtClean="0"/>
              <a:t>Deuxième niveau</a:t>
            </a:r>
          </a:p>
          <a:p>
            <a:pPr lvl="2"/>
            <a:r>
              <a:rPr lang="fr-FR" altLang="zh-CN" smtClean="0"/>
              <a:t>Troisième niveau</a:t>
            </a:r>
          </a:p>
          <a:p>
            <a:pPr lvl="3"/>
            <a:r>
              <a:rPr lang="fr-FR" altLang="zh-CN" smtClean="0"/>
              <a:t>Quatrième niveau</a:t>
            </a:r>
          </a:p>
          <a:p>
            <a:pPr lvl="4"/>
            <a:r>
              <a:rPr lang="fr-FR" altLang="zh-CN" smtClean="0"/>
              <a:t>Cinquième niveau</a:t>
            </a:r>
            <a:endParaRPr lang="fr-CA" altLang="zh-CN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11094A1A-00CB-4A79-9C30-E9358A0534DE}" type="datetimeFigureOut">
              <a:rPr lang="fr-FR" altLang="zh-CN"/>
              <a:pPr/>
              <a:t>13/06/2012</a:t>
            </a:fld>
            <a:endParaRPr lang="fr-CA" altLang="zh-CN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endParaRPr lang="fr-CA" altLang="zh-CN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79988B6F-A4CF-437B-9A88-9C8A46BC001A}" type="slidenum">
              <a:rPr lang="fr-CA" altLang="zh-CN"/>
              <a:pPr/>
              <a:t>‹#›</a:t>
            </a:fld>
            <a:endParaRPr lang="fr-CA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ucation-template-0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education-template-0</Template>
  <TotalTime>1</TotalTime>
  <Words>4</Words>
  <Application>Microsoft Office PowerPoint</Application>
  <PresentationFormat>On-screen Show (4:3)</PresentationFormat>
  <Paragraphs>4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宋体</vt:lpstr>
      <vt:lpstr>education-template-0</vt:lpstr>
      <vt:lpstr>PowerPoint Presentation</vt:lpstr>
      <vt:lpstr>PowerPoint Presentation</vt:lpstr>
      <vt:lpstr>PowerPoint Presentation</vt:lpstr>
      <vt:lpstr>PowerPoint Presentation</vt:lpstr>
    </vt:vector>
  </TitlesOfParts>
  <Company>Your Company 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Your User Name</dc:creator>
  <cp:lastModifiedBy>Your User Name</cp:lastModifiedBy>
  <cp:revision>1</cp:revision>
  <dcterms:created xsi:type="dcterms:W3CDTF">2012-06-14T03:27:27Z</dcterms:created>
  <dcterms:modified xsi:type="dcterms:W3CDTF">2012-06-14T03:28:43Z</dcterms:modified>
</cp:coreProperties>
</file>