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7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5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4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9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3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8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4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09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45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1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1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6DE37-0C77-4F85-9EB4-AF40AA9BFB10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70112-0966-44FD-BBAB-7D2713C0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0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50" y="0"/>
            <a:ext cx="74869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0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6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112"/>
            <a:ext cx="9144000" cy="68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0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739"/>
            <a:ext cx="9144000" cy="681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0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60"/>
            <a:ext cx="9160809" cy="684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0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30"/>
            <a:ext cx="9144000" cy="683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0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79"/>
            <a:ext cx="9144000" cy="682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8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04"/>
            <a:ext cx="9144000" cy="681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8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91872"/>
            <a:ext cx="9448800" cy="704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8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8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4515" y="2967335"/>
            <a:ext cx="2694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 End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38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2</cp:revision>
  <dcterms:created xsi:type="dcterms:W3CDTF">2012-02-14T14:38:38Z</dcterms:created>
  <dcterms:modified xsi:type="dcterms:W3CDTF">2012-02-14T14:50:15Z</dcterms:modified>
</cp:coreProperties>
</file>