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A276-4290-4440-AB4E-3380B68939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B823E-22D3-482E-80F8-A590BCABD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74A35-863F-4F28-8870-B6F3ED726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1B78B-00F0-424B-9146-5BB71FB9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0564B-D166-4297-9445-F674EBA4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5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6EE5-0FF6-4859-B129-CB7C4DF0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2A0D5-3923-471C-B75D-E77EDDADB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5B69F-F772-4C9E-B2A4-9758C9BE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19B0B-2FF1-4858-AB84-2DC09DB4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4E698-D3C1-449F-B128-751FB853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8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B960-553D-47B3-8B4F-035ACEE7B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58C2A-5A7B-4115-B0FA-2B191B313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965DF-12CA-4908-8933-0EBE4387B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3A782-464C-42C2-B85F-CC7F5C4E7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E49C8-C3EC-4595-A497-F38C0609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2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C73B-B33B-4D39-B67E-415299FB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D3CBC-2148-43EF-B0E9-B732DEC8A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1316A-2E61-4D00-B1A3-1F9D0A2D1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491EE-101F-44F5-BEAA-F102A6803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F58A-6C8F-4EBC-B00B-7437D247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6088E4-0D09-4393-87EE-025C2A492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2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DFC3-9FC1-4AB8-BAB1-FF01CBE24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9D72B-438F-40B4-8A41-4CD59778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57FC3-609D-4BCB-8E98-5AB79E90E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BEDFB-6846-4E4A-ACC7-2DCCD6EE4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A4A6F2-CEDE-4069-903D-C51462C020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FA87A-7344-4DBF-9F71-71F7F4AC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DE1939-6E5B-4D1D-8EE9-C910C7DF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64C8B6-51ED-45ED-9778-7DB40F11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97DEC-BE0A-499F-A317-EE48F174E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2D1EAD-5D63-4751-AD62-FA28B0C3D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C3D170-E787-4331-AB09-7D5030D38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411A74-A29E-402E-9695-E2791837A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3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AD8420-0068-49F3-86C1-B06A8D75C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BDE8CF-464A-4F3D-88D1-940A4B90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A6DAC-9EF0-4BFA-8DA0-CA3FD5EDA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6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67CF-347C-40C8-9047-4A6DB428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B149-5EA2-4488-8F73-D133E17D7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62E9F-0C36-46B7-A1E2-900DB6D82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78A8F-999D-48EB-BB88-EF0A37FB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765A1-867A-42D1-B58A-3BF274A80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CA0492-F3AD-4448-BDAF-B6A926FE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9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D7FCB-C589-46FF-B8FF-AB7925C2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E880F0-0CF0-4983-BA04-D697309CF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19A8C-D47A-4BE6-9E27-442D92818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D79D1-BD02-41BA-A741-DF6970D28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ED3AC-ED43-4CDD-85A0-7EF552BD1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87D57-AC5C-4489-8E0B-E0A2AEF08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4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11B5F-69E7-43B1-9579-9DD9027C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7F57E5-2F0F-4D8A-AFE6-218A82F82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CD984-4AB7-4ED7-A88B-27903498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CA7FA-CDD7-4A4D-ABF2-2BFE5B44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FD826-56D1-4BBA-8536-A276672F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2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BD4ADF-D39B-423F-A5D0-5AEDC9B01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8AC8D8-95E8-4C08-93E7-B75A7C41C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6FBFA-CE89-48FC-B3F0-A47BC27B5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1E80A-A78D-4296-8FE5-89EC39FD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6C6D5-5A66-4CD2-9B7E-F2807A71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0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EAC27-D3BE-4039-9713-99E526B0F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BFBE3-A371-4FA8-8F42-F6D495373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ED214-B3B2-4428-B55B-22CB5ED24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AB309-6EE8-4BBC-A71E-118BF9A6E89F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C943F-409F-40FA-98A8-218C19B02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111CE-BF7E-41F4-8097-9AB00AE6A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8E5B0-F24A-4D24-8B90-B9C9C263C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8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9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D22B26-BA63-40AB-A41B-181BBE709E8E}"/>
              </a:ext>
            </a:extLst>
          </p:cNvPr>
          <p:cNvSpPr/>
          <p:nvPr/>
        </p:nvSpPr>
        <p:spPr>
          <a:xfrm>
            <a:off x="1406839" y="2967335"/>
            <a:ext cx="9378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EDUCATIONAL  MATH   LESSONS</a:t>
            </a:r>
          </a:p>
        </p:txBody>
      </p:sp>
    </p:spTree>
    <p:extLst>
      <p:ext uri="{BB962C8B-B14F-4D97-AF65-F5344CB8AC3E}">
        <p14:creationId xmlns:p14="http://schemas.microsoft.com/office/powerpoint/2010/main" val="324805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647D05-458E-4158-BA61-6C8B0491B573}"/>
              </a:ext>
            </a:extLst>
          </p:cNvPr>
          <p:cNvSpPr txBox="1"/>
          <p:nvPr/>
        </p:nvSpPr>
        <p:spPr>
          <a:xfrm>
            <a:off x="1866900" y="1276350"/>
            <a:ext cx="23487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  <a:hlinkClick r:id="rId3" action="ppaction://hlinksldjump"/>
              </a:rPr>
              <a:t>ADDITION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B68CE2-8627-49CC-8946-10FD2930DB54}"/>
              </a:ext>
            </a:extLst>
          </p:cNvPr>
          <p:cNvSpPr txBox="1"/>
          <p:nvPr/>
        </p:nvSpPr>
        <p:spPr>
          <a:xfrm>
            <a:off x="6661639" y="1267663"/>
            <a:ext cx="32129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  <a:hlinkClick r:id="rId4" action="ppaction://hlinksldjump"/>
              </a:rPr>
              <a:t>SUBTRACTION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B898C8-892E-4AA4-81D3-A018DF210BDC}"/>
              </a:ext>
            </a:extLst>
          </p:cNvPr>
          <p:cNvSpPr txBox="1"/>
          <p:nvPr/>
        </p:nvSpPr>
        <p:spPr>
          <a:xfrm>
            <a:off x="1762125" y="2692539"/>
            <a:ext cx="3765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  <a:hlinkClick r:id="rId5" action="ppaction://hlinksldjump"/>
              </a:rPr>
              <a:t>MULTIPLICATION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4C742-B582-43B5-88A8-9C57A61485C6}"/>
              </a:ext>
            </a:extLst>
          </p:cNvPr>
          <p:cNvSpPr txBox="1"/>
          <p:nvPr/>
        </p:nvSpPr>
        <p:spPr>
          <a:xfrm>
            <a:off x="6661639" y="2704995"/>
            <a:ext cx="2138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  <a:hlinkClick r:id="rId6" action="ppaction://hlinksldjump"/>
              </a:rPr>
              <a:t>DIVISION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4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095D57-8900-4AA1-B947-1BE4C02126F4}"/>
              </a:ext>
            </a:extLst>
          </p:cNvPr>
          <p:cNvSpPr txBox="1"/>
          <p:nvPr/>
        </p:nvSpPr>
        <p:spPr>
          <a:xfrm>
            <a:off x="3779959" y="2262554"/>
            <a:ext cx="1488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95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375BEE-B57E-4D48-B854-9EFD3289F5D4}"/>
              </a:ext>
            </a:extLst>
          </p:cNvPr>
          <p:cNvSpPr txBox="1"/>
          <p:nvPr/>
        </p:nvSpPr>
        <p:spPr>
          <a:xfrm>
            <a:off x="4524375" y="657225"/>
            <a:ext cx="31069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>
                <a:solidFill>
                  <a:srgbClr val="FF0000"/>
                </a:solidFill>
              </a:rPr>
              <a:t>ADDITION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D650C-BC24-46F6-B349-748F67EFDD52}"/>
              </a:ext>
            </a:extLst>
          </p:cNvPr>
          <p:cNvSpPr txBox="1"/>
          <p:nvPr/>
        </p:nvSpPr>
        <p:spPr>
          <a:xfrm>
            <a:off x="1152525" y="2286000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50 + 45 =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AFEF9E-C5E2-45E0-B18F-C1F7E4BA9B17}"/>
              </a:ext>
            </a:extLst>
          </p:cNvPr>
          <p:cNvSpPr/>
          <p:nvPr/>
        </p:nvSpPr>
        <p:spPr>
          <a:xfrm>
            <a:off x="3634595" y="2118765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681F4B-E9E4-41EE-9C37-C1CEAE076C42}"/>
              </a:ext>
            </a:extLst>
          </p:cNvPr>
          <p:cNvSpPr txBox="1"/>
          <p:nvPr/>
        </p:nvSpPr>
        <p:spPr>
          <a:xfrm>
            <a:off x="1152524" y="3406287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22+ 28 =       50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5D668-78B3-443D-84E0-E9E1960555B3}"/>
              </a:ext>
            </a:extLst>
          </p:cNvPr>
          <p:cNvSpPr/>
          <p:nvPr/>
        </p:nvSpPr>
        <p:spPr>
          <a:xfrm>
            <a:off x="3634595" y="3357564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1E097-A2BF-4D98-84D9-73FE037B9123}"/>
              </a:ext>
            </a:extLst>
          </p:cNvPr>
          <p:cNvSpPr txBox="1"/>
          <p:nvPr/>
        </p:nvSpPr>
        <p:spPr>
          <a:xfrm>
            <a:off x="4676775" y="809625"/>
            <a:ext cx="31069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>
                <a:solidFill>
                  <a:srgbClr val="FF0000"/>
                </a:solidFill>
              </a:rPr>
              <a:t>ADDITION</a:t>
            </a:r>
          </a:p>
        </p:txBody>
      </p:sp>
    </p:spTree>
    <p:extLst>
      <p:ext uri="{BB962C8B-B14F-4D97-AF65-F5344CB8AC3E}">
        <p14:creationId xmlns:p14="http://schemas.microsoft.com/office/powerpoint/2010/main" val="107466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375BEE-B57E-4D48-B854-9EFD3289F5D4}"/>
              </a:ext>
            </a:extLst>
          </p:cNvPr>
          <p:cNvSpPr txBox="1"/>
          <p:nvPr/>
        </p:nvSpPr>
        <p:spPr>
          <a:xfrm>
            <a:off x="4524375" y="657225"/>
            <a:ext cx="31069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>
                <a:solidFill>
                  <a:srgbClr val="FF0000"/>
                </a:solidFill>
              </a:rPr>
              <a:t>ADDITION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D650C-BC24-46F6-B349-748F67EFDD52}"/>
              </a:ext>
            </a:extLst>
          </p:cNvPr>
          <p:cNvSpPr txBox="1"/>
          <p:nvPr/>
        </p:nvSpPr>
        <p:spPr>
          <a:xfrm>
            <a:off x="1152524" y="2000598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+  ? =        ?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AFEF9E-C5E2-45E0-B18F-C1F7E4BA9B17}"/>
              </a:ext>
            </a:extLst>
          </p:cNvPr>
          <p:cNvSpPr/>
          <p:nvPr/>
        </p:nvSpPr>
        <p:spPr>
          <a:xfrm>
            <a:off x="6873095" y="2120079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5D668-78B3-443D-84E0-E9E1960555B3}"/>
              </a:ext>
            </a:extLst>
          </p:cNvPr>
          <p:cNvSpPr/>
          <p:nvPr/>
        </p:nvSpPr>
        <p:spPr>
          <a:xfrm>
            <a:off x="6788102" y="3429000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1B9C36-C2FC-4ED7-97CA-9771CA4842A9}"/>
              </a:ext>
            </a:extLst>
          </p:cNvPr>
          <p:cNvSpPr txBox="1"/>
          <p:nvPr/>
        </p:nvSpPr>
        <p:spPr>
          <a:xfrm>
            <a:off x="1162050" y="3441631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+  ? =        ?         </a:t>
            </a:r>
          </a:p>
        </p:txBody>
      </p:sp>
    </p:spTree>
    <p:extLst>
      <p:ext uri="{BB962C8B-B14F-4D97-AF65-F5344CB8AC3E}">
        <p14:creationId xmlns:p14="http://schemas.microsoft.com/office/powerpoint/2010/main" val="241592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375BEE-B57E-4D48-B854-9EFD3289F5D4}"/>
              </a:ext>
            </a:extLst>
          </p:cNvPr>
          <p:cNvSpPr txBox="1"/>
          <p:nvPr/>
        </p:nvSpPr>
        <p:spPr>
          <a:xfrm>
            <a:off x="4524375" y="657225"/>
            <a:ext cx="31069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dirty="0">
                <a:solidFill>
                  <a:srgbClr val="FF0000"/>
                </a:solidFill>
              </a:rPr>
              <a:t>ADDITION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D650C-BC24-46F6-B349-748F67EFDD52}"/>
              </a:ext>
            </a:extLst>
          </p:cNvPr>
          <p:cNvSpPr txBox="1"/>
          <p:nvPr/>
        </p:nvSpPr>
        <p:spPr>
          <a:xfrm>
            <a:off x="1152524" y="2000598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+  ? =        ?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AFEF9E-C5E2-45E0-B18F-C1F7E4BA9B17}"/>
              </a:ext>
            </a:extLst>
          </p:cNvPr>
          <p:cNvSpPr/>
          <p:nvPr/>
        </p:nvSpPr>
        <p:spPr>
          <a:xfrm>
            <a:off x="6873095" y="2120079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5D668-78B3-443D-84E0-E9E1960555B3}"/>
              </a:ext>
            </a:extLst>
          </p:cNvPr>
          <p:cNvSpPr/>
          <p:nvPr/>
        </p:nvSpPr>
        <p:spPr>
          <a:xfrm>
            <a:off x="6788102" y="3429000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1B9C36-C2FC-4ED7-97CA-9771CA4842A9}"/>
              </a:ext>
            </a:extLst>
          </p:cNvPr>
          <p:cNvSpPr txBox="1"/>
          <p:nvPr/>
        </p:nvSpPr>
        <p:spPr>
          <a:xfrm>
            <a:off x="1162050" y="3441631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+  ? =        ?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D718E-739C-41A3-9B48-C45B18C8D5A7}"/>
              </a:ext>
            </a:extLst>
          </p:cNvPr>
          <p:cNvSpPr txBox="1"/>
          <p:nvPr/>
        </p:nvSpPr>
        <p:spPr>
          <a:xfrm>
            <a:off x="1477108" y="5732585"/>
            <a:ext cx="590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 TO MAIN PAGE</a:t>
            </a:r>
            <a:endParaRPr lang="en-US" sz="4000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81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1C8494-E6D0-4536-B53B-44F1C1A804D4}"/>
              </a:ext>
            </a:extLst>
          </p:cNvPr>
          <p:cNvSpPr txBox="1"/>
          <p:nvPr/>
        </p:nvSpPr>
        <p:spPr>
          <a:xfrm>
            <a:off x="4302369" y="644769"/>
            <a:ext cx="4276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b="1" i="1" dirty="0">
                <a:solidFill>
                  <a:srgbClr val="FFFF00"/>
                </a:solidFill>
              </a:rPr>
              <a:t>SUBTRACTION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FF7F1-8E77-4E43-A299-BA7D2E11C76D}"/>
              </a:ext>
            </a:extLst>
          </p:cNvPr>
          <p:cNvSpPr txBox="1"/>
          <p:nvPr/>
        </p:nvSpPr>
        <p:spPr>
          <a:xfrm>
            <a:off x="940044" y="2387459"/>
            <a:ext cx="3819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100  - 20   =   80     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02567-8137-4363-B60C-64AA639EB303}"/>
              </a:ext>
            </a:extLst>
          </p:cNvPr>
          <p:cNvSpPr txBox="1"/>
          <p:nvPr/>
        </p:nvSpPr>
        <p:spPr>
          <a:xfrm>
            <a:off x="940044" y="3429000"/>
            <a:ext cx="3549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50   - 30    =   20             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E449A2-6764-4829-AB6F-8D2669B978E9}"/>
              </a:ext>
            </a:extLst>
          </p:cNvPr>
          <p:cNvSpPr/>
          <p:nvPr/>
        </p:nvSpPr>
        <p:spPr>
          <a:xfrm>
            <a:off x="3801649" y="2329296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BA67-F080-493F-B185-F031DB598EFC}"/>
              </a:ext>
            </a:extLst>
          </p:cNvPr>
          <p:cNvSpPr/>
          <p:nvPr/>
        </p:nvSpPr>
        <p:spPr>
          <a:xfrm>
            <a:off x="3801649" y="3525312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93601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1C8494-E6D0-4536-B53B-44F1C1A804D4}"/>
              </a:ext>
            </a:extLst>
          </p:cNvPr>
          <p:cNvSpPr txBox="1"/>
          <p:nvPr/>
        </p:nvSpPr>
        <p:spPr>
          <a:xfrm>
            <a:off x="4302369" y="644769"/>
            <a:ext cx="4276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b="1" i="1" dirty="0">
                <a:solidFill>
                  <a:srgbClr val="FFFF00"/>
                </a:solidFill>
              </a:rPr>
              <a:t>SUBTRACTION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FF7F1-8E77-4E43-A299-BA7D2E11C76D}"/>
              </a:ext>
            </a:extLst>
          </p:cNvPr>
          <p:cNvSpPr txBox="1"/>
          <p:nvPr/>
        </p:nvSpPr>
        <p:spPr>
          <a:xfrm>
            <a:off x="940044" y="2387459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-  ? =        ?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02567-8137-4363-B60C-64AA639EB303}"/>
              </a:ext>
            </a:extLst>
          </p:cNvPr>
          <p:cNvSpPr txBox="1"/>
          <p:nvPr/>
        </p:nvSpPr>
        <p:spPr>
          <a:xfrm>
            <a:off x="940044" y="3429000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-  ? =        ?      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E449A2-6764-4829-AB6F-8D2669B978E9}"/>
              </a:ext>
            </a:extLst>
          </p:cNvPr>
          <p:cNvSpPr/>
          <p:nvPr/>
        </p:nvSpPr>
        <p:spPr>
          <a:xfrm>
            <a:off x="5677342" y="2336589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BA67-F080-493F-B185-F031DB598EFC}"/>
              </a:ext>
            </a:extLst>
          </p:cNvPr>
          <p:cNvSpPr/>
          <p:nvPr/>
        </p:nvSpPr>
        <p:spPr>
          <a:xfrm>
            <a:off x="5677342" y="3327261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8035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1C8494-E6D0-4536-B53B-44F1C1A804D4}"/>
              </a:ext>
            </a:extLst>
          </p:cNvPr>
          <p:cNvSpPr txBox="1"/>
          <p:nvPr/>
        </p:nvSpPr>
        <p:spPr>
          <a:xfrm>
            <a:off x="4302369" y="644769"/>
            <a:ext cx="4276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b="1" i="1" dirty="0">
                <a:solidFill>
                  <a:srgbClr val="FFFF00"/>
                </a:solidFill>
              </a:rPr>
              <a:t>SUBTRACTION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FF7F1-8E77-4E43-A299-BA7D2E11C76D}"/>
              </a:ext>
            </a:extLst>
          </p:cNvPr>
          <p:cNvSpPr txBox="1"/>
          <p:nvPr/>
        </p:nvSpPr>
        <p:spPr>
          <a:xfrm>
            <a:off x="940044" y="2387459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-   ? =        ?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02567-8137-4363-B60C-64AA639EB303}"/>
              </a:ext>
            </a:extLst>
          </p:cNvPr>
          <p:cNvSpPr txBox="1"/>
          <p:nvPr/>
        </p:nvSpPr>
        <p:spPr>
          <a:xfrm>
            <a:off x="940044" y="3429000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FF00"/>
                </a:solidFill>
              </a:rPr>
              <a:t> ?   -   ? =        ?      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E449A2-6764-4829-AB6F-8D2669B978E9}"/>
              </a:ext>
            </a:extLst>
          </p:cNvPr>
          <p:cNvSpPr/>
          <p:nvPr/>
        </p:nvSpPr>
        <p:spPr>
          <a:xfrm>
            <a:off x="5677342" y="2336589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BA67-F080-493F-B185-F031DB598EFC}"/>
              </a:ext>
            </a:extLst>
          </p:cNvPr>
          <p:cNvSpPr/>
          <p:nvPr/>
        </p:nvSpPr>
        <p:spPr>
          <a:xfrm>
            <a:off x="5677342" y="3327261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488B2-B543-4C74-BE2D-42B85666A639}"/>
              </a:ext>
            </a:extLst>
          </p:cNvPr>
          <p:cNvSpPr txBox="1"/>
          <p:nvPr/>
        </p:nvSpPr>
        <p:spPr>
          <a:xfrm>
            <a:off x="1477108" y="5732585"/>
            <a:ext cx="590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 TO MAIN PAGE</a:t>
            </a:r>
            <a:endParaRPr lang="en-US" sz="4000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DDD8A3-ECC7-42A9-B99E-26C308ED92B4}"/>
              </a:ext>
            </a:extLst>
          </p:cNvPr>
          <p:cNvSpPr txBox="1"/>
          <p:nvPr/>
        </p:nvSpPr>
        <p:spPr>
          <a:xfrm>
            <a:off x="3833446" y="433754"/>
            <a:ext cx="5884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solidFill>
                  <a:srgbClr val="FF0000"/>
                </a:solidFill>
              </a:rPr>
              <a:t>MULTIPLICATION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956F2-1EC8-4F2C-80BD-5413DA5A25F0}"/>
              </a:ext>
            </a:extLst>
          </p:cNvPr>
          <p:cNvSpPr txBox="1"/>
          <p:nvPr/>
        </p:nvSpPr>
        <p:spPr>
          <a:xfrm>
            <a:off x="1184031" y="232116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6 X 4  =   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0B9B2-B81C-4706-BD17-E86BBD57D20E}"/>
              </a:ext>
            </a:extLst>
          </p:cNvPr>
          <p:cNvSpPr txBox="1"/>
          <p:nvPr/>
        </p:nvSpPr>
        <p:spPr>
          <a:xfrm>
            <a:off x="1043354" y="346416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9 X 2  =   18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9F4BB-4C25-481A-BB1D-38EF637264C5}"/>
              </a:ext>
            </a:extLst>
          </p:cNvPr>
          <p:cNvSpPr/>
          <p:nvPr/>
        </p:nvSpPr>
        <p:spPr>
          <a:xfrm>
            <a:off x="3269273" y="2321169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64EEC-D482-4C16-8EAB-A4225ECA7018}"/>
              </a:ext>
            </a:extLst>
          </p:cNvPr>
          <p:cNvSpPr/>
          <p:nvPr/>
        </p:nvSpPr>
        <p:spPr>
          <a:xfrm>
            <a:off x="3128596" y="3464169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88046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DDD8A3-ECC7-42A9-B99E-26C308ED92B4}"/>
              </a:ext>
            </a:extLst>
          </p:cNvPr>
          <p:cNvSpPr txBox="1"/>
          <p:nvPr/>
        </p:nvSpPr>
        <p:spPr>
          <a:xfrm>
            <a:off x="3833446" y="433754"/>
            <a:ext cx="5884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solidFill>
                  <a:srgbClr val="FF0000"/>
                </a:solidFill>
              </a:rPr>
              <a:t>MULTIPLICATION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956F2-1EC8-4F2C-80BD-5413DA5A25F0}"/>
              </a:ext>
            </a:extLst>
          </p:cNvPr>
          <p:cNvSpPr txBox="1"/>
          <p:nvPr/>
        </p:nvSpPr>
        <p:spPr>
          <a:xfrm>
            <a:off x="1184031" y="232116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? X ?  =  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0B9B2-B81C-4706-BD17-E86BBD57D20E}"/>
              </a:ext>
            </a:extLst>
          </p:cNvPr>
          <p:cNvSpPr txBox="1"/>
          <p:nvPr/>
        </p:nvSpPr>
        <p:spPr>
          <a:xfrm>
            <a:off x="1043354" y="3461846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? X ?  =   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9F4BB-4C25-481A-BB1D-38EF637264C5}"/>
              </a:ext>
            </a:extLst>
          </p:cNvPr>
          <p:cNvSpPr/>
          <p:nvPr/>
        </p:nvSpPr>
        <p:spPr>
          <a:xfrm>
            <a:off x="4747846" y="2446459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64EEC-D482-4C16-8EAB-A4225ECA7018}"/>
              </a:ext>
            </a:extLst>
          </p:cNvPr>
          <p:cNvSpPr/>
          <p:nvPr/>
        </p:nvSpPr>
        <p:spPr>
          <a:xfrm>
            <a:off x="4747846" y="3580668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96913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DDD8A3-ECC7-42A9-B99E-26C308ED92B4}"/>
              </a:ext>
            </a:extLst>
          </p:cNvPr>
          <p:cNvSpPr txBox="1"/>
          <p:nvPr/>
        </p:nvSpPr>
        <p:spPr>
          <a:xfrm>
            <a:off x="3833446" y="433754"/>
            <a:ext cx="5884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solidFill>
                  <a:srgbClr val="FF0000"/>
                </a:solidFill>
              </a:rPr>
              <a:t>MULTIPLICATION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956F2-1EC8-4F2C-80BD-5413DA5A25F0}"/>
              </a:ext>
            </a:extLst>
          </p:cNvPr>
          <p:cNvSpPr txBox="1"/>
          <p:nvPr/>
        </p:nvSpPr>
        <p:spPr>
          <a:xfrm>
            <a:off x="1184031" y="232116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? X ?  =  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0B9B2-B81C-4706-BD17-E86BBD57D20E}"/>
              </a:ext>
            </a:extLst>
          </p:cNvPr>
          <p:cNvSpPr txBox="1"/>
          <p:nvPr/>
        </p:nvSpPr>
        <p:spPr>
          <a:xfrm>
            <a:off x="1043354" y="3461846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? X ?  =   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D9F4BB-4C25-481A-BB1D-38EF637264C5}"/>
              </a:ext>
            </a:extLst>
          </p:cNvPr>
          <p:cNvSpPr/>
          <p:nvPr/>
        </p:nvSpPr>
        <p:spPr>
          <a:xfrm>
            <a:off x="4747846" y="2446459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64EEC-D482-4C16-8EAB-A4225ECA7018}"/>
              </a:ext>
            </a:extLst>
          </p:cNvPr>
          <p:cNvSpPr/>
          <p:nvPr/>
        </p:nvSpPr>
        <p:spPr>
          <a:xfrm>
            <a:off x="4747846" y="3580668"/>
            <a:ext cx="3238500" cy="809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E53BB4-550C-4A56-B312-8FD96B5BEB33}"/>
              </a:ext>
            </a:extLst>
          </p:cNvPr>
          <p:cNvSpPr txBox="1"/>
          <p:nvPr/>
        </p:nvSpPr>
        <p:spPr>
          <a:xfrm>
            <a:off x="1465385" y="5716360"/>
            <a:ext cx="590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 TO MAIN PAGE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305872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40B45F-6077-4044-8A0A-34BC4F7095DE}"/>
              </a:ext>
            </a:extLst>
          </p:cNvPr>
          <p:cNvSpPr txBox="1"/>
          <p:nvPr/>
        </p:nvSpPr>
        <p:spPr>
          <a:xfrm>
            <a:off x="4443046" y="795827"/>
            <a:ext cx="413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solidFill>
                  <a:srgbClr val="FF0000"/>
                </a:solidFill>
              </a:rPr>
              <a:t>DIVISION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FE74C-5699-4049-9FBA-1092E678C197}"/>
              </a:ext>
            </a:extLst>
          </p:cNvPr>
          <p:cNvSpPr txBox="1"/>
          <p:nvPr/>
        </p:nvSpPr>
        <p:spPr>
          <a:xfrm>
            <a:off x="1184031" y="232116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40  /   4  =   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57B106-F6CB-4109-A7F4-845100EAEFFA}"/>
              </a:ext>
            </a:extLst>
          </p:cNvPr>
          <p:cNvSpPr/>
          <p:nvPr/>
        </p:nvSpPr>
        <p:spPr>
          <a:xfrm>
            <a:off x="3684419" y="2277974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67631D-CF35-46D8-92D7-39878EFF918F}"/>
              </a:ext>
            </a:extLst>
          </p:cNvPr>
          <p:cNvSpPr txBox="1"/>
          <p:nvPr/>
        </p:nvSpPr>
        <p:spPr>
          <a:xfrm>
            <a:off x="1008185" y="3446585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54  /   9  =  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BF36B5-BC75-403F-87DF-B6EF210CD607}"/>
              </a:ext>
            </a:extLst>
          </p:cNvPr>
          <p:cNvSpPr/>
          <p:nvPr/>
        </p:nvSpPr>
        <p:spPr>
          <a:xfrm>
            <a:off x="3590634" y="3429000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18147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40B45F-6077-4044-8A0A-34BC4F7095DE}"/>
              </a:ext>
            </a:extLst>
          </p:cNvPr>
          <p:cNvSpPr txBox="1"/>
          <p:nvPr/>
        </p:nvSpPr>
        <p:spPr>
          <a:xfrm>
            <a:off x="4443046" y="795827"/>
            <a:ext cx="413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solidFill>
                  <a:srgbClr val="FF0000"/>
                </a:solidFill>
              </a:rPr>
              <a:t>DIVISION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FE74C-5699-4049-9FBA-1092E678C197}"/>
              </a:ext>
            </a:extLst>
          </p:cNvPr>
          <p:cNvSpPr txBox="1"/>
          <p:nvPr/>
        </p:nvSpPr>
        <p:spPr>
          <a:xfrm>
            <a:off x="1371601" y="233658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?   /   ?  =  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57B106-F6CB-4109-A7F4-845100EAEFFA}"/>
              </a:ext>
            </a:extLst>
          </p:cNvPr>
          <p:cNvSpPr/>
          <p:nvPr/>
        </p:nvSpPr>
        <p:spPr>
          <a:xfrm>
            <a:off x="5677342" y="2336589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67631D-CF35-46D8-92D7-39878EFF918F}"/>
              </a:ext>
            </a:extLst>
          </p:cNvPr>
          <p:cNvSpPr txBox="1"/>
          <p:nvPr/>
        </p:nvSpPr>
        <p:spPr>
          <a:xfrm>
            <a:off x="1090246" y="3446585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?   /   ?  =  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BF36B5-BC75-403F-87DF-B6EF210CD607}"/>
              </a:ext>
            </a:extLst>
          </p:cNvPr>
          <p:cNvSpPr/>
          <p:nvPr/>
        </p:nvSpPr>
        <p:spPr>
          <a:xfrm>
            <a:off x="5677342" y="3363791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27419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40B45F-6077-4044-8A0A-34BC4F7095DE}"/>
              </a:ext>
            </a:extLst>
          </p:cNvPr>
          <p:cNvSpPr txBox="1"/>
          <p:nvPr/>
        </p:nvSpPr>
        <p:spPr>
          <a:xfrm>
            <a:off x="4443046" y="795827"/>
            <a:ext cx="413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solidFill>
                  <a:srgbClr val="FF0000"/>
                </a:solidFill>
              </a:rPr>
              <a:t>DIVISION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FE74C-5699-4049-9FBA-1092E678C197}"/>
              </a:ext>
            </a:extLst>
          </p:cNvPr>
          <p:cNvSpPr txBox="1"/>
          <p:nvPr/>
        </p:nvSpPr>
        <p:spPr>
          <a:xfrm>
            <a:off x="1371601" y="2336589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?   /   ?  =  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57B106-F6CB-4109-A7F4-845100EAEFFA}"/>
              </a:ext>
            </a:extLst>
          </p:cNvPr>
          <p:cNvSpPr/>
          <p:nvPr/>
        </p:nvSpPr>
        <p:spPr>
          <a:xfrm>
            <a:off x="5677342" y="2336589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67631D-CF35-46D8-92D7-39878EFF918F}"/>
              </a:ext>
            </a:extLst>
          </p:cNvPr>
          <p:cNvSpPr txBox="1"/>
          <p:nvPr/>
        </p:nvSpPr>
        <p:spPr>
          <a:xfrm>
            <a:off x="1090246" y="3446585"/>
            <a:ext cx="3704492" cy="72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rgbClr val="FF0000"/>
                </a:solidFill>
              </a:rPr>
              <a:t>  ?   /   ?  =  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BF36B5-BC75-403F-87DF-B6EF210CD607}"/>
              </a:ext>
            </a:extLst>
          </p:cNvPr>
          <p:cNvSpPr/>
          <p:nvPr/>
        </p:nvSpPr>
        <p:spPr>
          <a:xfrm>
            <a:off x="5677342" y="3363791"/>
            <a:ext cx="3238500" cy="809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ANSWER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B9470-0967-402B-94D4-2BEAFB5827FC}"/>
              </a:ext>
            </a:extLst>
          </p:cNvPr>
          <p:cNvSpPr txBox="1"/>
          <p:nvPr/>
        </p:nvSpPr>
        <p:spPr>
          <a:xfrm>
            <a:off x="3364523" y="5708230"/>
            <a:ext cx="590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 TO MAIN PAGE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16099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056FF5-A60B-4FD6-8758-A68FCCF645E0}"/>
              </a:ext>
            </a:extLst>
          </p:cNvPr>
          <p:cNvSpPr/>
          <p:nvPr/>
        </p:nvSpPr>
        <p:spPr>
          <a:xfrm>
            <a:off x="4383668" y="2287397"/>
            <a:ext cx="41280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THE  END</a:t>
            </a:r>
          </a:p>
        </p:txBody>
      </p:sp>
    </p:spTree>
    <p:extLst>
      <p:ext uri="{BB962C8B-B14F-4D97-AF65-F5344CB8AC3E}">
        <p14:creationId xmlns:p14="http://schemas.microsoft.com/office/powerpoint/2010/main" val="285563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4000" b="1" i="1" dirty="0" smtClean="0">
            <a:solidFill>
              <a:srgbClr val="FF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204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8</cp:revision>
  <dcterms:created xsi:type="dcterms:W3CDTF">2022-03-09T19:48:13Z</dcterms:created>
  <dcterms:modified xsi:type="dcterms:W3CDTF">2022-03-09T20:21:39Z</dcterms:modified>
</cp:coreProperties>
</file>