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35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3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5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75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36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1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0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49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4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2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42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3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97CF8-4007-40A1-8A16-082D21B71353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3E949-DDE8-4993-8CA4-6D4149DDA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1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5953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62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Hoffman</dc:creator>
  <cp:lastModifiedBy>Dan Hoffman</cp:lastModifiedBy>
  <cp:revision>1</cp:revision>
  <dcterms:created xsi:type="dcterms:W3CDTF">2015-11-18T00:07:45Z</dcterms:created>
  <dcterms:modified xsi:type="dcterms:W3CDTF">2015-11-18T00:12:41Z</dcterms:modified>
</cp:coreProperties>
</file>