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543" autoAdjust="0"/>
    <p:restoredTop sz="94660"/>
  </p:normalViewPr>
  <p:slideViewPr>
    <p:cSldViewPr>
      <p:cViewPr>
        <p:scale>
          <a:sx n="100" d="100"/>
          <a:sy n="100" d="100"/>
        </p:scale>
        <p:origin x="-79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34A13-8304-4287-81F4-A2EE0E4019A0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39F65-9E68-4C93-B66F-5FAA452C4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5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39F65-9E68-4C93-B66F-5FAA452C4E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94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3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7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6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1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0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4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4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2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4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3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97CF8-4007-40A1-8A16-082D21B71353}" type="datetimeFigureOut">
              <a:rPr lang="en-US" smtClean="0"/>
              <a:t>11/29/2015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1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olor.mallmedia.net/dressup/santa/images/santa_ha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95400"/>
            <a:ext cx="9620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olor.mallmedia.net/dressup/santa/images/pj_hat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61950"/>
            <a:ext cx="10572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lor.mallmedia.net/dressup/santa/images/pj_shirt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34" y="4572000"/>
            <a:ext cx="16859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olor.mallmedia.net/dressup/santa/images/gift1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2" y="2652712"/>
            <a:ext cx="6000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color.mallmedia.net/dressup/santa/images/gift1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113" y="3200400"/>
            <a:ext cx="6000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26003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 descr="http://color.mallmedia.net/dressup/santa/images/pj_left_foot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410200"/>
            <a:ext cx="89535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://color.mallmedia.net/dressup/santa/images/left_boot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" y="4352925"/>
            <a:ext cx="9429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http://color.mallmedia.net/dressup/santa/images/hot_chocolate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10" y="3943350"/>
            <a:ext cx="4953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://color.mallmedia.net/dressup/santa/images/right_glove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52887"/>
            <a:ext cx="59055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http://color.mallmedia.net/dressup/santa/images/right_boot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" y="3848099"/>
            <a:ext cx="9429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ttp://color.mallmedia.net/dressup/santa/images/slipper_right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4" y="2074227"/>
            <a:ext cx="9334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http://color.mallmedia.net/dressup/santa/images/slipper_left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90550"/>
            <a:ext cx="97155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http://color.mallmedia.net/dressup/santa/images/left_glove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057" y="3297554"/>
            <a:ext cx="59055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http://color.mallmedia.net/dressup/santa/images/pj_right_foot2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57" y="4541520"/>
            <a:ext cx="89535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http://color.mallmedia.net/dressup/santa/images/gift2-2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525" y="697230"/>
            <a:ext cx="11906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http://color.mallmedia.net/dressup/santa/images/candycanes2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2974340"/>
            <a:ext cx="5524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41" descr="http://color.mallmedia.net/dressup/santa/images/bag2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57" y="1602104"/>
            <a:ext cx="128587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http://color.mallmedia.net/dressup/santa/images/cookies2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168" y="220980"/>
            <a:ext cx="9334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http://color.mallmedia.net/dressup/santa/images/belt2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" y="3097692"/>
            <a:ext cx="146685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7" descr="http://color.mallmedia.net/dressup/santa/images/santa_jacket2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" y="1108392"/>
            <a:ext cx="191452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95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095549"/>
            <a:ext cx="20574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color.mallmedia.net/dressup/elf/images/hardh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14097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olor.mallmedia.net/dressup/elf/images/apr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144" y="2500399"/>
            <a:ext cx="132397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olor.mallmedia.net/dressup/elf/images/gift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1950"/>
            <a:ext cx="111442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color.mallmedia.net/dressup/elf/images/tuni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00" y="3388802"/>
            <a:ext cx="10858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color.mallmedia.net/dressup/elf/images/right_slippe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4724400"/>
            <a:ext cx="89535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color.mallmedia.net/dressup/elf/images/scarf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71898"/>
            <a:ext cx="7715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http://color.mallmedia.net/dressup/elf/images/saw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7" y="1636814"/>
            <a:ext cx="14763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http://color.mallmedia.net/dressup/elf/images/left_slippe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2" y="4800600"/>
            <a:ext cx="89535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http://color.mallmedia.net/dressup/elf/images/gift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50" y="393018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http://color.mallmedia.net/dressup/elf/images/hat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843260"/>
            <a:ext cx="148590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http://color.mallmedia.net/dressup/elf/images/drill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051" y="1095549"/>
            <a:ext cx="10382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http://color.mallmedia.net/dressup/elf/images/goggles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381" y="37338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http://color.mallmedia.net/dressup/elf/images/hammer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52" y="4400550"/>
            <a:ext cx="73342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http://color.mallmedia.net/dressup/elf/images/belt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99" y="3962574"/>
            <a:ext cx="12573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409700"/>
            <a:ext cx="24193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color.mallmedia.net/dressup/snowman/images/stripeha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95600"/>
            <a:ext cx="10858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lor.mallmedia.net/dressup/snowman/images/icecrea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69582"/>
            <a:ext cx="45720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olor.mallmedia.net/dressup/snowman/images/shir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2" y="4953000"/>
            <a:ext cx="16954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color.mallmedia.net/dressup/snowman/images/snowball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2147887"/>
            <a:ext cx="3238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olor.mallmedia.net/dressup/snowman/images/snowball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981200"/>
            <a:ext cx="3238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color.mallmedia.net/dressup/snowman/images/snowball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" y="2438400"/>
            <a:ext cx="3238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color.mallmedia.net/dressup/snowman/images/button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2605087"/>
            <a:ext cx="1714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http://color.mallmedia.net/dressup/snowman/images/touq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5" y="1852295"/>
            <a:ext cx="9144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http://color.mallmedia.net/dressup/snowman/images/can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1714499"/>
            <a:ext cx="40957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http://color.mallmedia.net/dressup/snowman/images/rightglov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35" y="182244"/>
            <a:ext cx="59055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25" descr="http://color.mallmedia.net/dressup/snowman/images/sweater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067300"/>
            <a:ext cx="193357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http://color.mallmedia.net/dressup/snowman/images/jacket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" y="5067300"/>
            <a:ext cx="195262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29" descr="http://color.mallmedia.net/dressup/snowman/images/tuxed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490" y="5067300"/>
            <a:ext cx="18669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http://color.mallmedia.net/dressup/snowman/images/leftglov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10000"/>
            <a:ext cx="5905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http://color.mallmedia.net/dressup/snowman/images/button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" y="3629024"/>
            <a:ext cx="1714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http://color.mallmedia.net/dressup/snowman/images/button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1686559"/>
            <a:ext cx="1714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http://color.mallmedia.net/dressup/snowman/images/button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" y="3147058"/>
            <a:ext cx="17145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5" name="Picture 33" descr="http://color.mallmedia.net/dressup/snowman/images/glasses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685" y="3924300"/>
            <a:ext cx="10477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7" name="Picture 35" descr="http://color.mallmedia.net/dressup/snowman/images/shovel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777" y="257175"/>
            <a:ext cx="73342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9" name="Picture 37" descr="http://color.mallmedia.net/dressup/snowman/images/hat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" y="3047045"/>
            <a:ext cx="81915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http://color.mallmedia.net/dressup/snowman/images/bowti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1767521"/>
            <a:ext cx="4572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http://color.mallmedia.net/dressup/snowman/images/drink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202" y="3838575"/>
            <a:ext cx="38100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5" name="Picture 43" descr="http://color.mallmedia.net/dressup/snowman/images/fancyhat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87" y="504824"/>
            <a:ext cx="9334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7" name="Picture 45" descr="http://color.mallmedia.net/dressup/snowman/images/scarf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510" y="3274693"/>
            <a:ext cx="11049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01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200150"/>
            <a:ext cx="2295525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color.mallmedia.net/dressup/rudolph/images/lefts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7" y="3276600"/>
            <a:ext cx="15144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olor.mallmedia.net/dressup/rudolph/images/bell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1867852"/>
            <a:ext cx="82867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olor.mallmedia.net/dressup/rudolph/images/rightsk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2612"/>
            <a:ext cx="15049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olor.mallmedia.net/dressup/rudolph/images/shad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667125"/>
            <a:ext cx="116205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color.mallmedia.net/dressup/rudolph/images/santaha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625474"/>
            <a:ext cx="10477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://color.mallmedia.net/dressup/rudolph/images/furha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728662"/>
            <a:ext cx="12192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://color.mallmedia.net/dressup/rudolph/images/lights-hat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2224087"/>
            <a:ext cx="156210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http://color.mallmedia.net/dressup/rudolph/images/leftskate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900487"/>
            <a:ext cx="8477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 descr="http://color.mallmedia.net/dressup/rudolph/images/rightsho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07982"/>
            <a:ext cx="7429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 descr="http://color.mallmedia.net/dressup/rudolph/images/scarf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2" y="3771900"/>
            <a:ext cx="124777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http://color.mallmedia.net/dressup/rudolph/images/leftmitt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3387"/>
            <a:ext cx="6667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1" name="Picture 25" descr="http://color.mallmedia.net/dressup/rudolph/images/sweater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" y="4507230"/>
            <a:ext cx="1619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3" name="Picture 27" descr="http://color.mallmedia.net/dressup/rudolph/images/rightskat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30" y="2750819"/>
            <a:ext cx="8191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5" name="Picture 29" descr="http://color.mallmedia.net/dressup/rudolph/images/rightmitt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466850"/>
            <a:ext cx="6667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0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819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832" y="76200"/>
            <a:ext cx="16191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657"/>
            <a:ext cx="16191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762000" y="2514600"/>
            <a:ext cx="1905000" cy="838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553200" y="2095500"/>
            <a:ext cx="2209800" cy="838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</Words>
  <Application>Microsoft Office PowerPoint</Application>
  <PresentationFormat>On-screen Show (4:3)</PresentationFormat>
  <Paragraphs>1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7</cp:revision>
  <dcterms:created xsi:type="dcterms:W3CDTF">2015-11-18T00:07:45Z</dcterms:created>
  <dcterms:modified xsi:type="dcterms:W3CDTF">2015-11-30T03:47:15Z</dcterms:modified>
</cp:coreProperties>
</file>