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8B798-FED0-4BE7-A131-96DB631E3541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ECF79-85E1-49F4-B67A-18D9B389A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14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ECF79-85E1-49F4-B67A-18D9B389AD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25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346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391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05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1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02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81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27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642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93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835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1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9E3F8-7F75-4759-BA9A-EEEB6866C08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08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6459" y="4267200"/>
            <a:ext cx="8534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000" b="1" dirty="0" smtClean="0">
                <a:latin typeface="Comic Sans MS" panose="030F0702030302020204" pitchFamily="66" charset="0"/>
              </a:rPr>
              <a:t>Spell your name using word art from above</a:t>
            </a:r>
          </a:p>
          <a:p>
            <a:pPr marL="971550" lvl="1" indent="-514350">
              <a:buAutoNum type="arabicPeriod"/>
            </a:pPr>
            <a:r>
              <a:rPr lang="en-US" sz="2000" b="1" dirty="0" smtClean="0">
                <a:latin typeface="Comic Sans MS" panose="030F0702030302020204" pitchFamily="66" charset="0"/>
              </a:rPr>
              <a:t>Click on Insert then word art --- move to top of page.</a:t>
            </a:r>
          </a:p>
          <a:p>
            <a:pPr marL="514350" indent="-514350">
              <a:buAutoNum type="arabicPeriod"/>
            </a:pPr>
            <a:r>
              <a:rPr lang="en-US" sz="2000" b="1" dirty="0" smtClean="0">
                <a:latin typeface="Comic Sans MS" panose="030F0702030302020204" pitchFamily="66" charset="0"/>
              </a:rPr>
              <a:t>Place 6 shapes listed below click on insert shapes</a:t>
            </a:r>
          </a:p>
          <a:p>
            <a:pPr marL="971550" lvl="1" indent="-514350">
              <a:buAutoNum type="arabicPeriod"/>
            </a:pPr>
            <a:r>
              <a:rPr lang="en-US" sz="2000" b="1" dirty="0" smtClean="0">
                <a:latin typeface="Comic Sans MS" panose="030F0702030302020204" pitchFamily="66" charset="0"/>
              </a:rPr>
              <a:t>Rectangle 2. Circle 3. Triangle 4. Arrow 5 and 6 any shapes you want. </a:t>
            </a:r>
          </a:p>
          <a:p>
            <a:pPr marL="514350" indent="-514350">
              <a:buAutoNum type="arabicPeriod"/>
            </a:pPr>
            <a:r>
              <a:rPr lang="en-US" sz="2000" b="1" dirty="0" smtClean="0">
                <a:latin typeface="Comic Sans MS" panose="030F0702030302020204" pitchFamily="66" charset="0"/>
              </a:rPr>
              <a:t>Make your shapes any color </a:t>
            </a:r>
          </a:p>
          <a:p>
            <a:pPr marL="971550" lvl="1" indent="-514350">
              <a:buAutoNum type="arabicPeriod"/>
            </a:pPr>
            <a:r>
              <a:rPr lang="en-US" sz="2000" b="1" dirty="0" smtClean="0">
                <a:latin typeface="Comic Sans MS" panose="030F0702030302020204" pitchFamily="66" charset="0"/>
              </a:rPr>
              <a:t>Right click on the line of the shape and change the colors</a:t>
            </a:r>
            <a:endParaRPr lang="en-US" sz="2000" b="1" dirty="0">
              <a:latin typeface="Comic Sans MS" panose="030F0702030302020204" pitchFamily="66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16459" y="3886200"/>
            <a:ext cx="811794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02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3114020"/>
            <a:ext cx="5275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omic Sans MS" panose="030F0702030302020204" pitchFamily="66" charset="0"/>
              </a:rPr>
              <a:t>Make a rectangle 3D in color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799" y="3581400"/>
            <a:ext cx="8501045" cy="313932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381000"/>
          </a:sp3d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latin typeface="Comic Sans MS" panose="030F0702030302020204" pitchFamily="66" charset="0"/>
              </a:rPr>
              <a:t>Click on insert shapes and place a rectangle above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latin typeface="Comic Sans MS" panose="030F0702030302020204" pitchFamily="66" charset="0"/>
              </a:rPr>
              <a:t>Place the mouse on the line of the rectangle and click the right mouse</a:t>
            </a:r>
          </a:p>
          <a:p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smtClean="0">
                <a:latin typeface="Comic Sans MS" panose="030F0702030302020204" pitchFamily="66" charset="0"/>
              </a:rPr>
              <a:t>   button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latin typeface="Comic Sans MS" panose="030F0702030302020204" pitchFamily="66" charset="0"/>
              </a:rPr>
              <a:t>Scroll down to Format shape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latin typeface="Comic Sans MS" panose="030F0702030302020204" pitchFamily="66" charset="0"/>
              </a:rPr>
              <a:t>Click 3-D shape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latin typeface="Comic Sans MS" panose="030F0702030302020204" pitchFamily="66" charset="0"/>
              </a:rPr>
              <a:t>Type in the Width 30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latin typeface="Comic Sans MS" panose="030F0702030302020204" pitchFamily="66" charset="0"/>
              </a:rPr>
              <a:t>Type in the Height 30 click close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latin typeface="Comic Sans MS" panose="030F0702030302020204" pitchFamily="66" charset="0"/>
              </a:rPr>
              <a:t>Click on the shape line again and change the color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latin typeface="Comic Sans MS" panose="030F0702030302020204" pitchFamily="66" charset="0"/>
              </a:rPr>
              <a:t>Click on the circle and repeat the 3-D format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latin typeface="Comic Sans MS" panose="030F0702030302020204" pitchFamily="66" charset="0"/>
              </a:rPr>
              <a:t>Change the Width and Height to anything you </a:t>
            </a:r>
          </a:p>
          <a:p>
            <a:r>
              <a:rPr lang="en-US" b="1" dirty="0" smtClean="0">
                <a:latin typeface="Comic Sans MS" panose="030F0702030302020204" pitchFamily="66" charset="0"/>
              </a:rPr>
              <a:t>Want and color.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04799" y="3114020"/>
            <a:ext cx="811794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500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514350" indent="-514350">
          <a:buAutoNum type="arabicPeriod"/>
          <a:defRPr sz="2800" b="1" dirty="0" smtClean="0">
            <a:latin typeface="Comic Sans MS" panose="030F0702030302020204" pitchFamily="66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148</Words>
  <Application>Microsoft Office PowerPoint</Application>
  <PresentationFormat>On-screen Show (4:3)</PresentationFormat>
  <Paragraphs>19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5</cp:revision>
  <dcterms:created xsi:type="dcterms:W3CDTF">2015-12-10T01:37:00Z</dcterms:created>
  <dcterms:modified xsi:type="dcterms:W3CDTF">2015-12-10T02:27:41Z</dcterms:modified>
</cp:coreProperties>
</file>