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56" r:id="rId3"/>
    <p:sldId id="257" r:id="rId4"/>
    <p:sldId id="258" r:id="rId5"/>
    <p:sldId id="260" r:id="rId6"/>
    <p:sldId id="262" r:id="rId7"/>
    <p:sldId id="264" r:id="rId8"/>
    <p:sldId id="259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8B798-FED0-4BE7-A131-96DB631E354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ECF79-85E1-49F4-B67A-18D9B389A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ECF79-85E1-49F4-B67A-18D9B389AD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2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4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9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0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1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0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4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3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E3F8-7F75-4759-BA9A-EEEB6866C088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843BD-A952-40D1-97CB-1D152AE2B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AF4749-5683-4161-81FD-7D3CA856EC75}"/>
              </a:ext>
            </a:extLst>
          </p:cNvPr>
          <p:cNvSpPr/>
          <p:nvPr/>
        </p:nvSpPr>
        <p:spPr>
          <a:xfrm>
            <a:off x="228600" y="76200"/>
            <a:ext cx="8763000" cy="6629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8ABBD8-378A-413E-AA6B-DDA6F6566D33}"/>
              </a:ext>
            </a:extLst>
          </p:cNvPr>
          <p:cNvSpPr/>
          <p:nvPr/>
        </p:nvSpPr>
        <p:spPr>
          <a:xfrm>
            <a:off x="260067" y="762000"/>
            <a:ext cx="8700074" cy="38472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This lessons is on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Colors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Addition</a:t>
            </a:r>
          </a:p>
          <a:p>
            <a:pPr marL="914400" indent="-914400">
              <a:buAutoNum type="arabicPeriod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Math Picture Logic Puzzles</a:t>
            </a:r>
          </a:p>
          <a:p>
            <a:pPr marL="1371600" lvl="1" indent="-914400">
              <a:buFont typeface="+mj-lt"/>
              <a:buAutoNum type="alphaLcParenR"/>
            </a:pPr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Answers to Math Picture Logic is on last slide</a:t>
            </a:r>
          </a:p>
        </p:txBody>
      </p:sp>
    </p:spTree>
    <p:extLst>
      <p:ext uri="{BB962C8B-B14F-4D97-AF65-F5344CB8AC3E}">
        <p14:creationId xmlns:p14="http://schemas.microsoft.com/office/powerpoint/2010/main" val="138142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609600" y="6248400"/>
            <a:ext cx="81179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26D031D-0691-4693-B466-03DDAFC70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363792"/>
              </p:ext>
            </p:extLst>
          </p:nvPr>
        </p:nvGraphicFramePr>
        <p:xfrm>
          <a:off x="1524000" y="347980"/>
          <a:ext cx="60960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556092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946312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08469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Place colored shape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Shapes to choose from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0355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dirty="0"/>
                        <a:t>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50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Green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Orange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3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Yellow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4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Brown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2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Blue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9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27990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B4197AE3-AF65-4B17-8C85-711C0E3BE09C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535" y="1004337"/>
            <a:ext cx="609600" cy="5028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0AFF48-26A6-4E6F-9E85-E95875E964EF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89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00200"/>
            <a:ext cx="609600" cy="6426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BD374A-DF71-48BA-9D70-148B4C9C0511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319020"/>
            <a:ext cx="635000" cy="5156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9899C9-637B-4B9F-8A16-9DF2A91F3EEA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51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2910840"/>
            <a:ext cx="660400" cy="660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C2C4B4-B370-4018-8D83-2B6E69A4FD32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5" y="3558696"/>
            <a:ext cx="598170" cy="5981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9903BA-83CB-4987-90F2-6BBFC90B3C2A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40" y="4218383"/>
            <a:ext cx="620395" cy="609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7730AA-EA91-4F1B-956F-EE390BE81559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5" y="4804009"/>
            <a:ext cx="647700" cy="6146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C752BB-7CB2-4191-9A51-A44846BC46A4}"/>
              </a:ext>
            </a:extLst>
          </p:cNvPr>
          <p:cNvPicPr/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7484">
            <a:off x="6337301" y="5408226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A9A548-34CE-409D-8343-E33635BF23E7}"/>
              </a:ext>
            </a:extLst>
          </p:cNvPr>
          <p:cNvSpPr txBox="1"/>
          <p:nvPr/>
        </p:nvSpPr>
        <p:spPr>
          <a:xfrm>
            <a:off x="990600" y="6400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Move colors to their names</a:t>
            </a:r>
          </a:p>
        </p:txBody>
      </p:sp>
    </p:spTree>
    <p:extLst>
      <p:ext uri="{BB962C8B-B14F-4D97-AF65-F5344CB8AC3E}">
        <p14:creationId xmlns:p14="http://schemas.microsoft.com/office/powerpoint/2010/main" val="276502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E33A4A12-B864-47AA-A7D3-9CCCA177B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45684"/>
              </p:ext>
            </p:extLst>
          </p:nvPr>
        </p:nvGraphicFramePr>
        <p:xfrm>
          <a:off x="603380" y="1981200"/>
          <a:ext cx="8077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125">
                  <a:extLst>
                    <a:ext uri="{9D8B030D-6E8A-4147-A177-3AD203B41FA5}">
                      <a16:colId xmlns:a16="http://schemas.microsoft.com/office/drawing/2014/main" val="2501160516"/>
                    </a:ext>
                  </a:extLst>
                </a:gridCol>
                <a:gridCol w="1817370">
                  <a:extLst>
                    <a:ext uri="{9D8B030D-6E8A-4147-A177-3AD203B41FA5}">
                      <a16:colId xmlns:a16="http://schemas.microsoft.com/office/drawing/2014/main" val="1505374545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656241494"/>
                    </a:ext>
                  </a:extLst>
                </a:gridCol>
                <a:gridCol w="1716405">
                  <a:extLst>
                    <a:ext uri="{9D8B030D-6E8A-4147-A177-3AD203B41FA5}">
                      <a16:colId xmlns:a16="http://schemas.microsoft.com/office/drawing/2014/main" val="1445021881"/>
                    </a:ext>
                  </a:extLst>
                </a:gridCol>
              </a:tblGrid>
              <a:tr h="12518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96794"/>
                  </a:ext>
                </a:extLst>
              </a:tr>
              <a:tr h="11741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526515"/>
                  </a:ext>
                </a:extLst>
              </a:tr>
              <a:tr h="10030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6074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803716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4CE392E9-2EBE-4A3A-A392-8D4A4C5A00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2230981"/>
            <a:ext cx="1676400" cy="768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C7DB95-9C64-4EB3-ADCA-480803D8C5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4439893"/>
            <a:ext cx="1808584" cy="838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88C503-CBD1-4C08-9C98-79C71BC892C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3479651"/>
            <a:ext cx="1600200" cy="697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71B688-8FB6-4F43-9988-ACCA948D77D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1" y="5527312"/>
            <a:ext cx="1615440" cy="897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0FF779-2620-4A8D-9FBF-C2B82E20A65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46" y="2305671"/>
            <a:ext cx="1828800" cy="806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8AFCA0-8BF0-4614-B109-761916A54CC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11" y="3444726"/>
            <a:ext cx="1752600" cy="7321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707B81-EC45-4648-9165-001B599E778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50" y="4495488"/>
            <a:ext cx="1854199" cy="838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400082-D0A9-4218-867A-1844B8FA9BF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5736188"/>
            <a:ext cx="1600200" cy="6610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6B6691-8476-4FED-893A-178917277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7883" y="153212"/>
            <a:ext cx="1190625" cy="8096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E88263-BBA2-4466-B402-7C7BF5D03F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380" y="181787"/>
            <a:ext cx="1209675" cy="7810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5077FE-9CF7-4A22-A8DF-41C7E41070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0356" y="153212"/>
            <a:ext cx="1504950" cy="838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933EAF-71F9-47CC-9ABE-7E1D9BBF44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7154" y="181787"/>
            <a:ext cx="1485900" cy="838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83C126-9C12-4ACE-94AB-2391864D4E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445" y="1076731"/>
            <a:ext cx="1809750" cy="819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69854B-6E93-402B-9BA7-5326D4837A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9415" y="1076731"/>
            <a:ext cx="1781175" cy="8191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B99EDE2-830D-4E4A-AE13-CB80548B89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58855" y="1067206"/>
            <a:ext cx="1819275" cy="838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3AD82A-E829-4609-8621-3DD86271D80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73192" y="1037694"/>
            <a:ext cx="18764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0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B593C8-2E44-477D-97BF-29B129D96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341769"/>
            <a:ext cx="8220075" cy="6219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DAB41-46B4-411A-913E-898ACC96DC37}"/>
              </a:ext>
            </a:extLst>
          </p:cNvPr>
          <p:cNvSpPr txBox="1"/>
          <p:nvPr/>
        </p:nvSpPr>
        <p:spPr>
          <a:xfrm>
            <a:off x="1329563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63F12-EA16-41B0-AB33-B722D3146741}"/>
              </a:ext>
            </a:extLst>
          </p:cNvPr>
          <p:cNvSpPr txBox="1"/>
          <p:nvPr/>
        </p:nvSpPr>
        <p:spPr>
          <a:xfrm>
            <a:off x="1759598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1B6AE-D8BD-4D64-BFBD-4693E80FCE51}"/>
              </a:ext>
            </a:extLst>
          </p:cNvPr>
          <p:cNvSpPr txBox="1"/>
          <p:nvPr/>
        </p:nvSpPr>
        <p:spPr>
          <a:xfrm>
            <a:off x="2149832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97DD54-FD45-4B4B-B8A8-1C318ECFBA25}"/>
              </a:ext>
            </a:extLst>
          </p:cNvPr>
          <p:cNvSpPr txBox="1"/>
          <p:nvPr/>
        </p:nvSpPr>
        <p:spPr>
          <a:xfrm>
            <a:off x="2540066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5257-9DFF-49F9-8C7C-B97448A1907E}"/>
              </a:ext>
            </a:extLst>
          </p:cNvPr>
          <p:cNvSpPr txBox="1"/>
          <p:nvPr/>
        </p:nvSpPr>
        <p:spPr>
          <a:xfrm>
            <a:off x="2987207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401E74-3372-4C77-A5BE-3F1CFC572364}"/>
              </a:ext>
            </a:extLst>
          </p:cNvPr>
          <p:cNvSpPr txBox="1"/>
          <p:nvPr/>
        </p:nvSpPr>
        <p:spPr>
          <a:xfrm>
            <a:off x="835964" y="5680348"/>
            <a:ext cx="41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A2C2F-E0E0-4CB9-83B9-D1B0E340F9D1}"/>
              </a:ext>
            </a:extLst>
          </p:cNvPr>
          <p:cNvSpPr txBox="1"/>
          <p:nvPr/>
        </p:nvSpPr>
        <p:spPr>
          <a:xfrm>
            <a:off x="3360333" y="571482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27A5D3-4F8F-43F1-9026-4180FA53DDA3}"/>
              </a:ext>
            </a:extLst>
          </p:cNvPr>
          <p:cNvSpPr txBox="1"/>
          <p:nvPr/>
        </p:nvSpPr>
        <p:spPr>
          <a:xfrm>
            <a:off x="3807474" y="570998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D96FF4-1143-4F77-89BF-4E9E1175465D}"/>
              </a:ext>
            </a:extLst>
          </p:cNvPr>
          <p:cNvSpPr txBox="1"/>
          <p:nvPr/>
        </p:nvSpPr>
        <p:spPr>
          <a:xfrm>
            <a:off x="4614084" y="5704114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5A08B9-67CD-43C2-90E7-5292471C0F63}"/>
              </a:ext>
            </a:extLst>
          </p:cNvPr>
          <p:cNvSpPr txBox="1"/>
          <p:nvPr/>
        </p:nvSpPr>
        <p:spPr>
          <a:xfrm>
            <a:off x="4248903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706E34-634F-482F-8041-B9C63DD9F16D}"/>
              </a:ext>
            </a:extLst>
          </p:cNvPr>
          <p:cNvSpPr txBox="1"/>
          <p:nvPr/>
        </p:nvSpPr>
        <p:spPr>
          <a:xfrm>
            <a:off x="5079716" y="5716208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0E4F11-6AE0-4EA8-8E8D-F4EE7D96C478}"/>
              </a:ext>
            </a:extLst>
          </p:cNvPr>
          <p:cNvSpPr txBox="1"/>
          <p:nvPr/>
        </p:nvSpPr>
        <p:spPr>
          <a:xfrm>
            <a:off x="5577713" y="5704207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6F9466-0FDA-4ED0-85C5-9C7CB06EEDDD}"/>
              </a:ext>
            </a:extLst>
          </p:cNvPr>
          <p:cNvSpPr txBox="1"/>
          <p:nvPr/>
        </p:nvSpPr>
        <p:spPr>
          <a:xfrm>
            <a:off x="5959430" y="5257800"/>
            <a:ext cx="20415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mic Sans MS" panose="030F0702030302020204" pitchFamily="66" charset="0"/>
              </a:rPr>
              <a:t>Move the answer from below</a:t>
            </a:r>
          </a:p>
        </p:txBody>
      </p:sp>
    </p:spTree>
    <p:extLst>
      <p:ext uri="{BB962C8B-B14F-4D97-AF65-F5344CB8AC3E}">
        <p14:creationId xmlns:p14="http://schemas.microsoft.com/office/powerpoint/2010/main" val="208544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056750-C706-481D-BDF1-9B390C818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266700"/>
            <a:ext cx="8239125" cy="6515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ECA943-87A8-4783-A937-222B90BD9F2A}"/>
              </a:ext>
            </a:extLst>
          </p:cNvPr>
          <p:cNvSpPr txBox="1"/>
          <p:nvPr/>
        </p:nvSpPr>
        <p:spPr>
          <a:xfrm>
            <a:off x="1329563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29408-C349-4399-A6F2-2E34C63473B4}"/>
              </a:ext>
            </a:extLst>
          </p:cNvPr>
          <p:cNvSpPr txBox="1"/>
          <p:nvPr/>
        </p:nvSpPr>
        <p:spPr>
          <a:xfrm>
            <a:off x="1759598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CFA2B-395C-4446-9D6A-5B18644CA1C7}"/>
              </a:ext>
            </a:extLst>
          </p:cNvPr>
          <p:cNvSpPr txBox="1"/>
          <p:nvPr/>
        </p:nvSpPr>
        <p:spPr>
          <a:xfrm>
            <a:off x="2149832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83541-AEDA-4FA4-AF49-47721ACEE772}"/>
              </a:ext>
            </a:extLst>
          </p:cNvPr>
          <p:cNvSpPr txBox="1"/>
          <p:nvPr/>
        </p:nvSpPr>
        <p:spPr>
          <a:xfrm>
            <a:off x="2540066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44B7C-4580-4DC2-A822-566FF04CF217}"/>
              </a:ext>
            </a:extLst>
          </p:cNvPr>
          <p:cNvSpPr txBox="1"/>
          <p:nvPr/>
        </p:nvSpPr>
        <p:spPr>
          <a:xfrm>
            <a:off x="2987207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5AD5FB-1E60-48B6-8F4E-28C30858922D}"/>
              </a:ext>
            </a:extLst>
          </p:cNvPr>
          <p:cNvSpPr txBox="1"/>
          <p:nvPr/>
        </p:nvSpPr>
        <p:spPr>
          <a:xfrm>
            <a:off x="835964" y="5680348"/>
            <a:ext cx="41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855B5E-27B6-4025-9524-FAFAEF56A959}"/>
              </a:ext>
            </a:extLst>
          </p:cNvPr>
          <p:cNvSpPr txBox="1"/>
          <p:nvPr/>
        </p:nvSpPr>
        <p:spPr>
          <a:xfrm>
            <a:off x="3360333" y="571482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4F552-27E8-4AED-BC13-9450415A13AA}"/>
              </a:ext>
            </a:extLst>
          </p:cNvPr>
          <p:cNvSpPr txBox="1"/>
          <p:nvPr/>
        </p:nvSpPr>
        <p:spPr>
          <a:xfrm>
            <a:off x="3807474" y="570998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0699F9-F458-4DB9-8761-99E1A7978C9F}"/>
              </a:ext>
            </a:extLst>
          </p:cNvPr>
          <p:cNvSpPr txBox="1"/>
          <p:nvPr/>
        </p:nvSpPr>
        <p:spPr>
          <a:xfrm>
            <a:off x="4614084" y="5704114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718EAD-563D-44F9-9129-54D89DA84EF9}"/>
              </a:ext>
            </a:extLst>
          </p:cNvPr>
          <p:cNvSpPr txBox="1"/>
          <p:nvPr/>
        </p:nvSpPr>
        <p:spPr>
          <a:xfrm>
            <a:off x="4248903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B44C66-A282-4E55-8DE6-E7E4A1235EF2}"/>
              </a:ext>
            </a:extLst>
          </p:cNvPr>
          <p:cNvSpPr txBox="1"/>
          <p:nvPr/>
        </p:nvSpPr>
        <p:spPr>
          <a:xfrm>
            <a:off x="5079716" y="5716208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D97739-3FB5-4639-B79B-A37E3F8DC5E1}"/>
              </a:ext>
            </a:extLst>
          </p:cNvPr>
          <p:cNvSpPr txBox="1"/>
          <p:nvPr/>
        </p:nvSpPr>
        <p:spPr>
          <a:xfrm>
            <a:off x="5577713" y="5704207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E604AE-7578-457F-910C-CA7CD75F22C4}"/>
              </a:ext>
            </a:extLst>
          </p:cNvPr>
          <p:cNvSpPr txBox="1"/>
          <p:nvPr/>
        </p:nvSpPr>
        <p:spPr>
          <a:xfrm>
            <a:off x="5959430" y="5257800"/>
            <a:ext cx="20415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mic Sans MS" panose="030F0702030302020204" pitchFamily="66" charset="0"/>
              </a:rPr>
              <a:t>Move the answer from below</a:t>
            </a:r>
          </a:p>
        </p:txBody>
      </p:sp>
    </p:spTree>
    <p:extLst>
      <p:ext uri="{BB962C8B-B14F-4D97-AF65-F5344CB8AC3E}">
        <p14:creationId xmlns:p14="http://schemas.microsoft.com/office/powerpoint/2010/main" val="320839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96850D-9E9D-4A43-94A5-34AC6A180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247650"/>
            <a:ext cx="8267700" cy="6362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D33887-698D-4990-A5C5-D71607660493}"/>
              </a:ext>
            </a:extLst>
          </p:cNvPr>
          <p:cNvSpPr txBox="1"/>
          <p:nvPr/>
        </p:nvSpPr>
        <p:spPr>
          <a:xfrm>
            <a:off x="1329563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B36E79-393D-4A02-8BE4-5401D69B6479}"/>
              </a:ext>
            </a:extLst>
          </p:cNvPr>
          <p:cNvSpPr txBox="1"/>
          <p:nvPr/>
        </p:nvSpPr>
        <p:spPr>
          <a:xfrm>
            <a:off x="1759598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CD344B-4393-49E4-819D-EE42712F45F3}"/>
              </a:ext>
            </a:extLst>
          </p:cNvPr>
          <p:cNvSpPr txBox="1"/>
          <p:nvPr/>
        </p:nvSpPr>
        <p:spPr>
          <a:xfrm>
            <a:off x="2149832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A426F-16A6-4758-A931-53B2E9B8A298}"/>
              </a:ext>
            </a:extLst>
          </p:cNvPr>
          <p:cNvSpPr txBox="1"/>
          <p:nvPr/>
        </p:nvSpPr>
        <p:spPr>
          <a:xfrm>
            <a:off x="2540066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9622B9-BD08-42E8-A10E-6C613888D94B}"/>
              </a:ext>
            </a:extLst>
          </p:cNvPr>
          <p:cNvSpPr txBox="1"/>
          <p:nvPr/>
        </p:nvSpPr>
        <p:spPr>
          <a:xfrm>
            <a:off x="2987207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309CC-91CA-461E-BA2A-F23E90BCED0C}"/>
              </a:ext>
            </a:extLst>
          </p:cNvPr>
          <p:cNvSpPr txBox="1"/>
          <p:nvPr/>
        </p:nvSpPr>
        <p:spPr>
          <a:xfrm>
            <a:off x="835964" y="5680348"/>
            <a:ext cx="41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4BBACB-EAD7-4BC0-9282-8242A1248551}"/>
              </a:ext>
            </a:extLst>
          </p:cNvPr>
          <p:cNvSpPr txBox="1"/>
          <p:nvPr/>
        </p:nvSpPr>
        <p:spPr>
          <a:xfrm>
            <a:off x="3360333" y="571482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15F97-CA5A-4CD0-BEB4-78B478B4CE3D}"/>
              </a:ext>
            </a:extLst>
          </p:cNvPr>
          <p:cNvSpPr txBox="1"/>
          <p:nvPr/>
        </p:nvSpPr>
        <p:spPr>
          <a:xfrm>
            <a:off x="3807474" y="570998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3CD114-E502-4A35-81D7-D7C58F7D6983}"/>
              </a:ext>
            </a:extLst>
          </p:cNvPr>
          <p:cNvSpPr txBox="1"/>
          <p:nvPr/>
        </p:nvSpPr>
        <p:spPr>
          <a:xfrm>
            <a:off x="4614084" y="5704114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A161D1-41E4-4B17-A5F6-D9B6F252C6FD}"/>
              </a:ext>
            </a:extLst>
          </p:cNvPr>
          <p:cNvSpPr txBox="1"/>
          <p:nvPr/>
        </p:nvSpPr>
        <p:spPr>
          <a:xfrm>
            <a:off x="4248903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D46C2A-A971-4528-82B9-CF8008C63209}"/>
              </a:ext>
            </a:extLst>
          </p:cNvPr>
          <p:cNvSpPr txBox="1"/>
          <p:nvPr/>
        </p:nvSpPr>
        <p:spPr>
          <a:xfrm>
            <a:off x="5079716" y="5716208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418071-2E8C-4DB9-B2B6-8145ECD92102}"/>
              </a:ext>
            </a:extLst>
          </p:cNvPr>
          <p:cNvSpPr txBox="1"/>
          <p:nvPr/>
        </p:nvSpPr>
        <p:spPr>
          <a:xfrm>
            <a:off x="5577713" y="5704207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C54D23-BD1B-4F1C-A4AC-71F585E2F5B2}"/>
              </a:ext>
            </a:extLst>
          </p:cNvPr>
          <p:cNvSpPr txBox="1"/>
          <p:nvPr/>
        </p:nvSpPr>
        <p:spPr>
          <a:xfrm>
            <a:off x="5959430" y="5257800"/>
            <a:ext cx="20415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mic Sans MS" panose="030F0702030302020204" pitchFamily="66" charset="0"/>
              </a:rPr>
              <a:t>Move the answer from below</a:t>
            </a:r>
          </a:p>
        </p:txBody>
      </p:sp>
    </p:spTree>
    <p:extLst>
      <p:ext uri="{BB962C8B-B14F-4D97-AF65-F5344CB8AC3E}">
        <p14:creationId xmlns:p14="http://schemas.microsoft.com/office/powerpoint/2010/main" val="236532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C5ED26-6CEB-4578-8A4E-365BCA57C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42887"/>
            <a:ext cx="8439150" cy="63722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57B994-3A88-4378-99FB-2B07CCB01EF6}"/>
              </a:ext>
            </a:extLst>
          </p:cNvPr>
          <p:cNvSpPr txBox="1"/>
          <p:nvPr/>
        </p:nvSpPr>
        <p:spPr>
          <a:xfrm>
            <a:off x="1329563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35F87E-AE7B-4604-AFBB-683C48514D74}"/>
              </a:ext>
            </a:extLst>
          </p:cNvPr>
          <p:cNvSpPr txBox="1"/>
          <p:nvPr/>
        </p:nvSpPr>
        <p:spPr>
          <a:xfrm>
            <a:off x="1759598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B17825-31D8-4A1E-85ED-65E6086ECF39}"/>
              </a:ext>
            </a:extLst>
          </p:cNvPr>
          <p:cNvSpPr txBox="1"/>
          <p:nvPr/>
        </p:nvSpPr>
        <p:spPr>
          <a:xfrm>
            <a:off x="2149832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11D4E-CEA2-44C5-B997-DD5E2E7154A4}"/>
              </a:ext>
            </a:extLst>
          </p:cNvPr>
          <p:cNvSpPr txBox="1"/>
          <p:nvPr/>
        </p:nvSpPr>
        <p:spPr>
          <a:xfrm>
            <a:off x="2540066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231F6-79C1-4383-B966-7EDA9F326AA1}"/>
              </a:ext>
            </a:extLst>
          </p:cNvPr>
          <p:cNvSpPr txBox="1"/>
          <p:nvPr/>
        </p:nvSpPr>
        <p:spPr>
          <a:xfrm>
            <a:off x="2987207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E105-DCCD-44C8-A480-0B1A77784603}"/>
              </a:ext>
            </a:extLst>
          </p:cNvPr>
          <p:cNvSpPr txBox="1"/>
          <p:nvPr/>
        </p:nvSpPr>
        <p:spPr>
          <a:xfrm>
            <a:off x="835964" y="5680348"/>
            <a:ext cx="41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98935-C577-43F4-9827-DC32A3ACBF7D}"/>
              </a:ext>
            </a:extLst>
          </p:cNvPr>
          <p:cNvSpPr txBox="1"/>
          <p:nvPr/>
        </p:nvSpPr>
        <p:spPr>
          <a:xfrm>
            <a:off x="3360333" y="571482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E5FE50-8DC1-4A9D-BA44-20AA0241B332}"/>
              </a:ext>
            </a:extLst>
          </p:cNvPr>
          <p:cNvSpPr txBox="1"/>
          <p:nvPr/>
        </p:nvSpPr>
        <p:spPr>
          <a:xfrm>
            <a:off x="3807474" y="570998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B71FD2-4452-4406-8E83-7504A9D90DE5}"/>
              </a:ext>
            </a:extLst>
          </p:cNvPr>
          <p:cNvSpPr txBox="1"/>
          <p:nvPr/>
        </p:nvSpPr>
        <p:spPr>
          <a:xfrm>
            <a:off x="4614084" y="5704114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9E324A-BC98-4D6A-90D3-3E328737D476}"/>
              </a:ext>
            </a:extLst>
          </p:cNvPr>
          <p:cNvSpPr txBox="1"/>
          <p:nvPr/>
        </p:nvSpPr>
        <p:spPr>
          <a:xfrm>
            <a:off x="4248903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AE9E59-A12A-4E11-8A00-5887FB4D72F5}"/>
              </a:ext>
            </a:extLst>
          </p:cNvPr>
          <p:cNvSpPr txBox="1"/>
          <p:nvPr/>
        </p:nvSpPr>
        <p:spPr>
          <a:xfrm>
            <a:off x="5079716" y="5716208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9BB7A7-DDD9-4252-96DD-96099A3C88F6}"/>
              </a:ext>
            </a:extLst>
          </p:cNvPr>
          <p:cNvSpPr txBox="1"/>
          <p:nvPr/>
        </p:nvSpPr>
        <p:spPr>
          <a:xfrm>
            <a:off x="5577713" y="5704207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C011EB-5735-4006-9585-98D94F1B22F5}"/>
              </a:ext>
            </a:extLst>
          </p:cNvPr>
          <p:cNvSpPr txBox="1"/>
          <p:nvPr/>
        </p:nvSpPr>
        <p:spPr>
          <a:xfrm>
            <a:off x="5959430" y="5257800"/>
            <a:ext cx="20415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mic Sans MS" panose="030F0702030302020204" pitchFamily="66" charset="0"/>
              </a:rPr>
              <a:t>Move the answer from below</a:t>
            </a:r>
          </a:p>
        </p:txBody>
      </p:sp>
    </p:spTree>
    <p:extLst>
      <p:ext uri="{BB962C8B-B14F-4D97-AF65-F5344CB8AC3E}">
        <p14:creationId xmlns:p14="http://schemas.microsoft.com/office/powerpoint/2010/main" val="395097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CCEE63-3882-45E5-A3E8-4410C36BE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533399"/>
            <a:ext cx="8343900" cy="60864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ACC6A0-32DA-4252-A849-84ED5559CEEF}"/>
              </a:ext>
            </a:extLst>
          </p:cNvPr>
          <p:cNvSpPr txBox="1"/>
          <p:nvPr/>
        </p:nvSpPr>
        <p:spPr>
          <a:xfrm>
            <a:off x="1329563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07F3D4-2868-430F-A110-A69F68C2CDCF}"/>
              </a:ext>
            </a:extLst>
          </p:cNvPr>
          <p:cNvSpPr txBox="1"/>
          <p:nvPr/>
        </p:nvSpPr>
        <p:spPr>
          <a:xfrm>
            <a:off x="1759598" y="568034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5FDA37-CEC2-4DF4-8F2B-F0392EB520CB}"/>
              </a:ext>
            </a:extLst>
          </p:cNvPr>
          <p:cNvSpPr txBox="1"/>
          <p:nvPr/>
        </p:nvSpPr>
        <p:spPr>
          <a:xfrm>
            <a:off x="2149832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35F9E-E7E7-414F-969C-4395694D7A25}"/>
              </a:ext>
            </a:extLst>
          </p:cNvPr>
          <p:cNvSpPr txBox="1"/>
          <p:nvPr/>
        </p:nvSpPr>
        <p:spPr>
          <a:xfrm>
            <a:off x="2540066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534F09-31A0-4BA8-A683-3F27DF8FA2AE}"/>
              </a:ext>
            </a:extLst>
          </p:cNvPr>
          <p:cNvSpPr txBox="1"/>
          <p:nvPr/>
        </p:nvSpPr>
        <p:spPr>
          <a:xfrm>
            <a:off x="2987207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32395-42DD-4995-856D-7E1BD3473AD6}"/>
              </a:ext>
            </a:extLst>
          </p:cNvPr>
          <p:cNvSpPr txBox="1"/>
          <p:nvPr/>
        </p:nvSpPr>
        <p:spPr>
          <a:xfrm>
            <a:off x="835964" y="5680348"/>
            <a:ext cx="41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D62850-D0AA-4BDE-9553-3560A5FDEF29}"/>
              </a:ext>
            </a:extLst>
          </p:cNvPr>
          <p:cNvSpPr txBox="1"/>
          <p:nvPr/>
        </p:nvSpPr>
        <p:spPr>
          <a:xfrm>
            <a:off x="3360333" y="571482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37C9C7-19CA-4983-A669-11CF10D7087C}"/>
              </a:ext>
            </a:extLst>
          </p:cNvPr>
          <p:cNvSpPr txBox="1"/>
          <p:nvPr/>
        </p:nvSpPr>
        <p:spPr>
          <a:xfrm>
            <a:off x="3807474" y="570998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22EF34-FAE8-4237-BEA2-4B288FDFE887}"/>
              </a:ext>
            </a:extLst>
          </p:cNvPr>
          <p:cNvSpPr txBox="1"/>
          <p:nvPr/>
        </p:nvSpPr>
        <p:spPr>
          <a:xfrm>
            <a:off x="4614084" y="5704114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E6B1C-987B-407C-AC71-3EBD6E23CC5F}"/>
              </a:ext>
            </a:extLst>
          </p:cNvPr>
          <p:cNvSpPr txBox="1"/>
          <p:nvPr/>
        </p:nvSpPr>
        <p:spPr>
          <a:xfrm>
            <a:off x="4248903" y="570705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1939D5-ACBA-4F42-835C-EDD3A78A88DF}"/>
              </a:ext>
            </a:extLst>
          </p:cNvPr>
          <p:cNvSpPr txBox="1"/>
          <p:nvPr/>
        </p:nvSpPr>
        <p:spPr>
          <a:xfrm>
            <a:off x="5079716" y="5716208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07DA17-C67A-4AA8-92BB-720A6396C976}"/>
              </a:ext>
            </a:extLst>
          </p:cNvPr>
          <p:cNvSpPr txBox="1"/>
          <p:nvPr/>
        </p:nvSpPr>
        <p:spPr>
          <a:xfrm>
            <a:off x="5577713" y="5704207"/>
            <a:ext cx="76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D2B546-7057-47E2-B02D-F005687B3C83}"/>
              </a:ext>
            </a:extLst>
          </p:cNvPr>
          <p:cNvSpPr txBox="1"/>
          <p:nvPr/>
        </p:nvSpPr>
        <p:spPr>
          <a:xfrm>
            <a:off x="5959430" y="5257800"/>
            <a:ext cx="20415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mic Sans MS" panose="030F0702030302020204" pitchFamily="66" charset="0"/>
              </a:rPr>
              <a:t>Move the answer from below</a:t>
            </a:r>
          </a:p>
        </p:txBody>
      </p:sp>
    </p:spTree>
    <p:extLst>
      <p:ext uri="{BB962C8B-B14F-4D97-AF65-F5344CB8AC3E}">
        <p14:creationId xmlns:p14="http://schemas.microsoft.com/office/powerpoint/2010/main" val="151063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93CA7A-BBBC-4A9A-B61B-B301D76AB8BC}"/>
              </a:ext>
            </a:extLst>
          </p:cNvPr>
          <p:cNvSpPr txBox="1"/>
          <p:nvPr/>
        </p:nvSpPr>
        <p:spPr>
          <a:xfrm>
            <a:off x="1219200" y="9144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Answers to lessons </a:t>
            </a:r>
            <a:br>
              <a:rPr lang="en-US" sz="2800" b="1" dirty="0">
                <a:latin typeface="Comic Sans MS" panose="030F0702030302020204" pitchFamily="66" charset="0"/>
              </a:rPr>
            </a:br>
            <a:r>
              <a:rPr lang="en-US" sz="2800" b="1" dirty="0">
                <a:latin typeface="Comic Sans MS" panose="030F0702030302020204" pitchFamily="66" charset="0"/>
              </a:rPr>
              <a:t>1: Problem A = 4  B = 5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2: Problem A = 6  B = 6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3 :Problem A = 5  B = 5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4 :Problem A = 10 B = 12</a:t>
            </a:r>
          </a:p>
          <a:p>
            <a:r>
              <a:rPr lang="en-US" sz="2800" b="1" dirty="0">
                <a:latin typeface="Comic Sans MS" panose="030F0702030302020204" pitchFamily="66" charset="0"/>
              </a:rPr>
              <a:t>5 :Problem A = 6   B = 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CD736A-2C7B-4D41-9F57-A1F9AF2E5366}"/>
              </a:ext>
            </a:extLst>
          </p:cNvPr>
          <p:cNvSpPr/>
          <p:nvPr/>
        </p:nvSpPr>
        <p:spPr>
          <a:xfrm>
            <a:off x="152400" y="152400"/>
            <a:ext cx="8763000" cy="6553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59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514350" indent="-514350">
          <a:buAutoNum type="arabicPeriod"/>
          <a:defRPr sz="2800" b="1" dirty="0" smtClean="0">
            <a:latin typeface="Comic Sans MS" panose="030F0702030302020204" pitchFamily="66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178</Words>
  <Application>Microsoft Office PowerPoint</Application>
  <PresentationFormat>On-screen Show (4:3)</PresentationFormat>
  <Paragraphs>88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22</cp:revision>
  <dcterms:created xsi:type="dcterms:W3CDTF">2015-12-10T01:37:00Z</dcterms:created>
  <dcterms:modified xsi:type="dcterms:W3CDTF">2021-04-15T18:15:15Z</dcterms:modified>
</cp:coreProperties>
</file>