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402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98949-2398-4D41-B803-43805D4824B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99888D-D6C6-40CC-8CCC-C62271B71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03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9888D-D6C6-40CC-8CCC-C62271B716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69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26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59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34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4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30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3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30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0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48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72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01E6F-F1DE-4B79-BD81-04E8EF675582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46FC5-7BE5-4FF3-AC29-F2C0C0E5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gif"/><Relationship Id="rId3" Type="http://schemas.openxmlformats.org/officeDocument/2006/relationships/image" Target="../media/image1.jpg"/><Relationship Id="rId7" Type="http://schemas.openxmlformats.org/officeDocument/2006/relationships/image" Target="../media/image5.gif"/><Relationship Id="rId12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11" Type="http://schemas.openxmlformats.org/officeDocument/2006/relationships/image" Target="../media/image9.gif"/><Relationship Id="rId5" Type="http://schemas.openxmlformats.org/officeDocument/2006/relationships/image" Target="../media/image3.gif"/><Relationship Id="rId15" Type="http://schemas.openxmlformats.org/officeDocument/2006/relationships/image" Target="../media/image13.gif"/><Relationship Id="rId10" Type="http://schemas.openxmlformats.org/officeDocument/2006/relationships/image" Target="../media/image8.gif"/><Relationship Id="rId4" Type="http://schemas.openxmlformats.org/officeDocument/2006/relationships/image" Target="../media/image2.gif"/><Relationship Id="rId9" Type="http://schemas.openxmlformats.org/officeDocument/2006/relationships/image" Target="../media/image7.gif"/><Relationship Id="rId1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yellow bird  animation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5490325"/>
            <a:ext cx="1390650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heathersanimations.com/birds/www32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1" y="5481638"/>
            <a:ext cx="1914525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quirrel with nut animation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625" y="5525796"/>
            <a:ext cx="95250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awn and rabbit animation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838" y="2876991"/>
            <a:ext cx="2024061" cy="271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at waving animation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319713"/>
            <a:ext cx="1047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 tortoise animation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356" y="3732481"/>
            <a:ext cx="1438275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fawn animation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172" y="3567112"/>
            <a:ext cx="1752599" cy="175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heathersanimations.com/bees/abelha01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1" y="5373397"/>
            <a:ext cx="13335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bee hive in tree animation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339921"/>
            <a:ext cx="2605089" cy="245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 bald eagle flying  animation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80" y="3203353"/>
            <a:ext cx="1476375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 Butterfly Animation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8085"/>
            <a:ext cx="1314450" cy="75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 Butterfly Animation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4319585"/>
            <a:ext cx="1314450" cy="75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puppy animation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7" y="5072061"/>
            <a:ext cx="135255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jumping cat animation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346" y="4233862"/>
            <a:ext cx="69532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Your User Name</dc:creator>
  <cp:lastModifiedBy>Your User Name</cp:lastModifiedBy>
  <cp:revision>7</cp:revision>
  <dcterms:created xsi:type="dcterms:W3CDTF">2013-02-10T13:40:17Z</dcterms:created>
  <dcterms:modified xsi:type="dcterms:W3CDTF">2013-02-12T21:37:21Z</dcterms:modified>
</cp:coreProperties>
</file>